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7" r:id="rId2"/>
    <p:sldId id="650" r:id="rId3"/>
    <p:sldId id="683" r:id="rId4"/>
    <p:sldId id="685" r:id="rId5"/>
    <p:sldId id="689" r:id="rId6"/>
    <p:sldId id="686" r:id="rId7"/>
    <p:sldId id="687" r:id="rId8"/>
    <p:sldId id="688" r:id="rId9"/>
    <p:sldId id="698" r:id="rId10"/>
    <p:sldId id="419" r:id="rId11"/>
    <p:sldId id="468" r:id="rId12"/>
    <p:sldId id="76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7D3063-017C-4C5C-A8C9-A710BA423B85}" v="23" dt="2026-03-13T06:15:20.1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4660"/>
  </p:normalViewPr>
  <p:slideViewPr>
    <p:cSldViewPr snapToGrid="0">
      <p:cViewPr varScale="1">
        <p:scale>
          <a:sx n="115" d="100"/>
          <a:sy n="115" d="100"/>
        </p:scale>
        <p:origin x="744"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ona Campbell" userId="95c0e9196e51b31c" providerId="LiveId" clId="{6F2FC7C4-478A-4290-A72A-E1547E803F63}"/>
    <pc:docChg chg="undo custSel addSld modSld modMainMaster">
      <pc:chgData name="Fiona Campbell" userId="95c0e9196e51b31c" providerId="LiveId" clId="{6F2FC7C4-478A-4290-A72A-E1547E803F63}" dt="2026-03-13T06:20:11.550" v="281" actId="2711"/>
      <pc:docMkLst>
        <pc:docMk/>
      </pc:docMkLst>
      <pc:sldChg chg="addSp delSp modSp add mod">
        <pc:chgData name="Fiona Campbell" userId="95c0e9196e51b31c" providerId="LiveId" clId="{6F2FC7C4-478A-4290-A72A-E1547E803F63}" dt="2026-03-13T06:20:11.550" v="281" actId="2711"/>
        <pc:sldMkLst>
          <pc:docMk/>
          <pc:sldMk cId="2231335101" sldId="419"/>
        </pc:sldMkLst>
        <pc:spChg chg="mod">
          <ac:chgData name="Fiona Campbell" userId="95c0e9196e51b31c" providerId="LiveId" clId="{6F2FC7C4-478A-4290-A72A-E1547E803F63}" dt="2026-03-13T06:10:05.321" v="65" actId="1582"/>
          <ac:spMkLst>
            <pc:docMk/>
            <pc:sldMk cId="2231335101" sldId="419"/>
            <ac:spMk id="2" creationId="{144E0F50-17E0-94CB-0C40-4E37B6C33C01}"/>
          </ac:spMkLst>
        </pc:spChg>
        <pc:spChg chg="mod">
          <ac:chgData name="Fiona Campbell" userId="95c0e9196e51b31c" providerId="LiveId" clId="{6F2FC7C4-478A-4290-A72A-E1547E803F63}" dt="2026-03-13T06:20:11.550" v="281" actId="2711"/>
          <ac:spMkLst>
            <pc:docMk/>
            <pc:sldMk cId="2231335101" sldId="419"/>
            <ac:spMk id="3" creationId="{1C20AAB8-AE09-6A34-89BA-71D2B349BFD4}"/>
          </ac:spMkLst>
        </pc:spChg>
        <pc:spChg chg="add mod">
          <ac:chgData name="Fiona Campbell" userId="95c0e9196e51b31c" providerId="LiveId" clId="{6F2FC7C4-478A-4290-A72A-E1547E803F63}" dt="2026-03-13T06:16:42.995" v="219" actId="2085"/>
          <ac:spMkLst>
            <pc:docMk/>
            <pc:sldMk cId="2231335101" sldId="419"/>
            <ac:spMk id="6" creationId="{4C64B034-D577-EEE7-3B99-744797E29DF9}"/>
          </ac:spMkLst>
        </pc:spChg>
        <pc:spChg chg="mod">
          <ac:chgData name="Fiona Campbell" userId="95c0e9196e51b31c" providerId="LiveId" clId="{6F2FC7C4-478A-4290-A72A-E1547E803F63}" dt="2026-03-13T06:18:36.248" v="264" actId="12789"/>
          <ac:spMkLst>
            <pc:docMk/>
            <pc:sldMk cId="2231335101" sldId="419"/>
            <ac:spMk id="18" creationId="{564426B2-0779-6DC7-7F9E-04BF8D7DCD77}"/>
          </ac:spMkLst>
        </pc:spChg>
        <pc:spChg chg="mod">
          <ac:chgData name="Fiona Campbell" userId="95c0e9196e51b31c" providerId="LiveId" clId="{6F2FC7C4-478A-4290-A72A-E1547E803F63}" dt="2026-03-13T06:10:05.321" v="65" actId="1582"/>
          <ac:spMkLst>
            <pc:docMk/>
            <pc:sldMk cId="2231335101" sldId="419"/>
            <ac:spMk id="19" creationId="{985875B4-AEE5-948D-118A-FA6C99780DAB}"/>
          </ac:spMkLst>
        </pc:spChg>
        <pc:graphicFrameChg chg="add mod">
          <ac:chgData name="Fiona Campbell" userId="95c0e9196e51b31c" providerId="LiveId" clId="{6F2FC7C4-478A-4290-A72A-E1547E803F63}" dt="2026-03-13T06:15:20.195" v="193"/>
          <ac:graphicFrameMkLst>
            <pc:docMk/>
            <pc:sldMk cId="2231335101" sldId="419"/>
            <ac:graphicFrameMk id="4" creationId="{290009C2-553E-46FF-56ED-68141ED79BE9}"/>
          </ac:graphicFrameMkLst>
        </pc:graphicFrameChg>
        <pc:graphicFrameChg chg="add mod ord modGraphic">
          <ac:chgData name="Fiona Campbell" userId="95c0e9196e51b31c" providerId="LiveId" clId="{6F2FC7C4-478A-4290-A72A-E1547E803F63}" dt="2026-03-13T06:19:02.617" v="269" actId="113"/>
          <ac:graphicFrameMkLst>
            <pc:docMk/>
            <pc:sldMk cId="2231335101" sldId="419"/>
            <ac:graphicFrameMk id="5" creationId="{93ADFC50-4188-7F9F-158F-06686BDF6E79}"/>
          </ac:graphicFrameMkLst>
        </pc:graphicFrameChg>
        <pc:picChg chg="del mod">
          <ac:chgData name="Fiona Campbell" userId="95c0e9196e51b31c" providerId="LiveId" clId="{6F2FC7C4-478A-4290-A72A-E1547E803F63}" dt="2026-03-13T06:18:38.582" v="265" actId="478"/>
          <ac:picMkLst>
            <pc:docMk/>
            <pc:sldMk cId="2231335101" sldId="419"/>
            <ac:picMk id="17" creationId="{ED07B8C3-6EE3-8646-9B3D-A6EA365494C6}"/>
          </ac:picMkLst>
        </pc:picChg>
      </pc:sldChg>
      <pc:sldChg chg="modSp add mod">
        <pc:chgData name="Fiona Campbell" userId="95c0e9196e51b31c" providerId="LiveId" clId="{6F2FC7C4-478A-4290-A72A-E1547E803F63}" dt="2026-03-13T06:14:31.168" v="189" actId="20577"/>
        <pc:sldMkLst>
          <pc:docMk/>
          <pc:sldMk cId="1783102416" sldId="468"/>
        </pc:sldMkLst>
        <pc:spChg chg="mod">
          <ac:chgData name="Fiona Campbell" userId="95c0e9196e51b31c" providerId="LiveId" clId="{6F2FC7C4-478A-4290-A72A-E1547E803F63}" dt="2026-03-13T06:14:31.168" v="189" actId="20577"/>
          <ac:spMkLst>
            <pc:docMk/>
            <pc:sldMk cId="1783102416" sldId="468"/>
            <ac:spMk id="19" creationId="{DD4BD7B9-B5D0-11CB-38AA-1640F2016C36}"/>
          </ac:spMkLst>
        </pc:spChg>
      </pc:sldChg>
      <pc:sldChg chg="add">
        <pc:chgData name="Fiona Campbell" userId="95c0e9196e51b31c" providerId="LiveId" clId="{6F2FC7C4-478A-4290-A72A-E1547E803F63}" dt="2026-03-11T05:57:40.383" v="0"/>
        <pc:sldMkLst>
          <pc:docMk/>
          <pc:sldMk cId="1024534646" sldId="650"/>
        </pc:sldMkLst>
      </pc:sldChg>
      <pc:sldChg chg="add">
        <pc:chgData name="Fiona Campbell" userId="95c0e9196e51b31c" providerId="LiveId" clId="{6F2FC7C4-478A-4290-A72A-E1547E803F63}" dt="2026-03-11T05:58:11.814" v="2"/>
        <pc:sldMkLst>
          <pc:docMk/>
          <pc:sldMk cId="4256752085" sldId="683"/>
        </pc:sldMkLst>
      </pc:sldChg>
      <pc:sldChg chg="add">
        <pc:chgData name="Fiona Campbell" userId="95c0e9196e51b31c" providerId="LiveId" clId="{6F2FC7C4-478A-4290-A72A-E1547E803F63}" dt="2026-03-12T06:45:38.135" v="3"/>
        <pc:sldMkLst>
          <pc:docMk/>
          <pc:sldMk cId="2656096087" sldId="685"/>
        </pc:sldMkLst>
      </pc:sldChg>
      <pc:sldChg chg="add">
        <pc:chgData name="Fiona Campbell" userId="95c0e9196e51b31c" providerId="LiveId" clId="{6F2FC7C4-478A-4290-A72A-E1547E803F63}" dt="2026-03-12T06:45:38.135" v="3"/>
        <pc:sldMkLst>
          <pc:docMk/>
          <pc:sldMk cId="2766469861" sldId="686"/>
        </pc:sldMkLst>
      </pc:sldChg>
      <pc:sldChg chg="add">
        <pc:chgData name="Fiona Campbell" userId="95c0e9196e51b31c" providerId="LiveId" clId="{6F2FC7C4-478A-4290-A72A-E1547E803F63}" dt="2026-03-12T06:45:38.135" v="3"/>
        <pc:sldMkLst>
          <pc:docMk/>
          <pc:sldMk cId="656817637" sldId="687"/>
        </pc:sldMkLst>
      </pc:sldChg>
      <pc:sldChg chg="add">
        <pc:chgData name="Fiona Campbell" userId="95c0e9196e51b31c" providerId="LiveId" clId="{6F2FC7C4-478A-4290-A72A-E1547E803F63}" dt="2026-03-12T06:45:38.135" v="3"/>
        <pc:sldMkLst>
          <pc:docMk/>
          <pc:sldMk cId="526822787" sldId="688"/>
        </pc:sldMkLst>
      </pc:sldChg>
      <pc:sldChg chg="addSp modSp add mod">
        <pc:chgData name="Fiona Campbell" userId="95c0e9196e51b31c" providerId="LiveId" clId="{6F2FC7C4-478A-4290-A72A-E1547E803F63}" dt="2026-03-13T06:05:22.417" v="32" actId="164"/>
        <pc:sldMkLst>
          <pc:docMk/>
          <pc:sldMk cId="2041326547" sldId="689"/>
        </pc:sldMkLst>
        <pc:grpChg chg="mod">
          <ac:chgData name="Fiona Campbell" userId="95c0e9196e51b31c" providerId="LiveId" clId="{6F2FC7C4-478A-4290-A72A-E1547E803F63}" dt="2026-03-13T06:05:22.417" v="32" actId="164"/>
          <ac:grpSpMkLst>
            <pc:docMk/>
            <pc:sldMk cId="2041326547" sldId="689"/>
            <ac:grpSpMk id="16" creationId="{2975FC6E-7E21-030C-C0F4-82BB93CF5661}"/>
          </ac:grpSpMkLst>
        </pc:grpChg>
        <pc:grpChg chg="add mod">
          <ac:chgData name="Fiona Campbell" userId="95c0e9196e51b31c" providerId="LiveId" clId="{6F2FC7C4-478A-4290-A72A-E1547E803F63}" dt="2026-03-13T06:05:22.417" v="32" actId="164"/>
          <ac:grpSpMkLst>
            <pc:docMk/>
            <pc:sldMk cId="2041326547" sldId="689"/>
            <ac:grpSpMk id="20" creationId="{34E06669-E498-8D57-6401-BE697FD97F33}"/>
          </ac:grpSpMkLst>
        </pc:grpChg>
        <pc:picChg chg="add mod">
          <ac:chgData name="Fiona Campbell" userId="95c0e9196e51b31c" providerId="LiveId" clId="{6F2FC7C4-478A-4290-A72A-E1547E803F63}" dt="2026-03-13T06:05:18.159" v="31" actId="164"/>
          <ac:picMkLst>
            <pc:docMk/>
            <pc:sldMk cId="2041326547" sldId="689"/>
            <ac:picMk id="3" creationId="{22FD7367-A503-37F7-2A60-00BF9630ADB1}"/>
          </ac:picMkLst>
        </pc:picChg>
        <pc:picChg chg="add mod">
          <ac:chgData name="Fiona Campbell" userId="95c0e9196e51b31c" providerId="LiveId" clId="{6F2FC7C4-478A-4290-A72A-E1547E803F63}" dt="2026-03-13T06:05:18.159" v="31" actId="164"/>
          <ac:picMkLst>
            <pc:docMk/>
            <pc:sldMk cId="2041326547" sldId="689"/>
            <ac:picMk id="5" creationId="{A97526E6-CF0B-B406-CF3F-1FD5B8C9AC3F}"/>
          </ac:picMkLst>
        </pc:picChg>
        <pc:picChg chg="add mod">
          <ac:chgData name="Fiona Campbell" userId="95c0e9196e51b31c" providerId="LiveId" clId="{6F2FC7C4-478A-4290-A72A-E1547E803F63}" dt="2026-03-13T06:05:18.159" v="31" actId="164"/>
          <ac:picMkLst>
            <pc:docMk/>
            <pc:sldMk cId="2041326547" sldId="689"/>
            <ac:picMk id="6" creationId="{BBDA7C8C-8FCC-E97F-3689-9A5C8CB60FFF}"/>
          </ac:picMkLst>
        </pc:picChg>
        <pc:picChg chg="add mod">
          <ac:chgData name="Fiona Campbell" userId="95c0e9196e51b31c" providerId="LiveId" clId="{6F2FC7C4-478A-4290-A72A-E1547E803F63}" dt="2026-03-13T06:04:44.601" v="22"/>
          <ac:picMkLst>
            <pc:docMk/>
            <pc:sldMk cId="2041326547" sldId="689"/>
            <ac:picMk id="7" creationId="{F19CA737-6DD4-1653-10F4-B823ACB40EC1}"/>
          </ac:picMkLst>
        </pc:picChg>
        <pc:picChg chg="add mod">
          <ac:chgData name="Fiona Campbell" userId="95c0e9196e51b31c" providerId="LiveId" clId="{6F2FC7C4-478A-4290-A72A-E1547E803F63}" dt="2026-03-13T06:04:46.190" v="23"/>
          <ac:picMkLst>
            <pc:docMk/>
            <pc:sldMk cId="2041326547" sldId="689"/>
            <ac:picMk id="8" creationId="{72909D65-134B-FA3F-34E4-9C62CC9986BE}"/>
          </ac:picMkLst>
        </pc:picChg>
        <pc:picChg chg="add mod">
          <ac:chgData name="Fiona Campbell" userId="95c0e9196e51b31c" providerId="LiveId" clId="{6F2FC7C4-478A-4290-A72A-E1547E803F63}" dt="2026-03-13T06:05:18.159" v="31" actId="164"/>
          <ac:picMkLst>
            <pc:docMk/>
            <pc:sldMk cId="2041326547" sldId="689"/>
            <ac:picMk id="9" creationId="{E879BB2B-F50E-72AC-98DA-0F5406A2D8EC}"/>
          </ac:picMkLst>
        </pc:picChg>
        <pc:picChg chg="add mod">
          <ac:chgData name="Fiona Campbell" userId="95c0e9196e51b31c" providerId="LiveId" clId="{6F2FC7C4-478A-4290-A72A-E1547E803F63}" dt="2026-03-13T06:05:18.159" v="31" actId="164"/>
          <ac:picMkLst>
            <pc:docMk/>
            <pc:sldMk cId="2041326547" sldId="689"/>
            <ac:picMk id="10" creationId="{7730C9F3-FBA2-0EA4-0574-BA3693BB62B6}"/>
          </ac:picMkLst>
        </pc:picChg>
        <pc:picChg chg="add mod">
          <ac:chgData name="Fiona Campbell" userId="95c0e9196e51b31c" providerId="LiveId" clId="{6F2FC7C4-478A-4290-A72A-E1547E803F63}" dt="2026-03-13T06:05:18.159" v="31" actId="164"/>
          <ac:picMkLst>
            <pc:docMk/>
            <pc:sldMk cId="2041326547" sldId="689"/>
            <ac:picMk id="11" creationId="{7A9885E1-FDB2-E2C4-E9C9-ED62A7D87A36}"/>
          </ac:picMkLst>
        </pc:picChg>
        <pc:picChg chg="add mod">
          <ac:chgData name="Fiona Campbell" userId="95c0e9196e51b31c" providerId="LiveId" clId="{6F2FC7C4-478A-4290-A72A-E1547E803F63}" dt="2026-03-13T06:05:18.159" v="31" actId="164"/>
          <ac:picMkLst>
            <pc:docMk/>
            <pc:sldMk cId="2041326547" sldId="689"/>
            <ac:picMk id="12" creationId="{A6BD40E5-14CC-2156-1CE1-C3D4B6D8C36A}"/>
          </ac:picMkLst>
        </pc:picChg>
        <pc:picChg chg="add mod">
          <ac:chgData name="Fiona Campbell" userId="95c0e9196e51b31c" providerId="LiveId" clId="{6F2FC7C4-478A-4290-A72A-E1547E803F63}" dt="2026-03-13T06:05:18.159" v="31" actId="164"/>
          <ac:picMkLst>
            <pc:docMk/>
            <pc:sldMk cId="2041326547" sldId="689"/>
            <ac:picMk id="13" creationId="{ADB249CE-3BBE-C753-D715-5D6A50B5F31A}"/>
          </ac:picMkLst>
        </pc:picChg>
        <pc:picChg chg="add mod">
          <ac:chgData name="Fiona Campbell" userId="95c0e9196e51b31c" providerId="LiveId" clId="{6F2FC7C4-478A-4290-A72A-E1547E803F63}" dt="2026-03-13T06:05:18.159" v="31" actId="164"/>
          <ac:picMkLst>
            <pc:docMk/>
            <pc:sldMk cId="2041326547" sldId="689"/>
            <ac:picMk id="14" creationId="{17AC20D0-ED77-9F9A-7080-7E71A1020B86}"/>
          </ac:picMkLst>
        </pc:picChg>
        <pc:picChg chg="add mod">
          <ac:chgData name="Fiona Campbell" userId="95c0e9196e51b31c" providerId="LiveId" clId="{6F2FC7C4-478A-4290-A72A-E1547E803F63}" dt="2026-03-13T06:05:18.159" v="31" actId="164"/>
          <ac:picMkLst>
            <pc:docMk/>
            <pc:sldMk cId="2041326547" sldId="689"/>
            <ac:picMk id="15" creationId="{97886837-E7AF-7607-3F60-39110120DEEC}"/>
          </ac:picMkLst>
        </pc:picChg>
        <pc:picChg chg="mod">
          <ac:chgData name="Fiona Campbell" userId="95c0e9196e51b31c" providerId="LiveId" clId="{6F2FC7C4-478A-4290-A72A-E1547E803F63}" dt="2026-03-13T06:05:22.417" v="32" actId="164"/>
          <ac:picMkLst>
            <pc:docMk/>
            <pc:sldMk cId="2041326547" sldId="689"/>
            <ac:picMk id="19" creationId="{56584F60-7181-CA15-66AF-9A5C06FD2673}"/>
          </ac:picMkLst>
        </pc:picChg>
      </pc:sldChg>
      <pc:sldChg chg="addSp delSp modSp add mod">
        <pc:chgData name="Fiona Campbell" userId="95c0e9196e51b31c" providerId="LiveId" clId="{6F2FC7C4-478A-4290-A72A-E1547E803F63}" dt="2026-03-13T06:08:00.124" v="63" actId="164"/>
        <pc:sldMkLst>
          <pc:docMk/>
          <pc:sldMk cId="1489047980" sldId="698"/>
        </pc:sldMkLst>
        <pc:spChg chg="mod">
          <ac:chgData name="Fiona Campbell" userId="95c0e9196e51b31c" providerId="LiveId" clId="{6F2FC7C4-478A-4290-A72A-E1547E803F63}" dt="2026-03-13T06:06:25.003" v="50" actId="20577"/>
          <ac:spMkLst>
            <pc:docMk/>
            <pc:sldMk cId="1489047980" sldId="698"/>
            <ac:spMk id="19" creationId="{5F180647-605D-FF82-A147-A7F6F59D5261}"/>
          </ac:spMkLst>
        </pc:spChg>
        <pc:grpChg chg="add mod">
          <ac:chgData name="Fiona Campbell" userId="95c0e9196e51b31c" providerId="LiveId" clId="{6F2FC7C4-478A-4290-A72A-E1547E803F63}" dt="2026-03-13T06:08:00.124" v="63" actId="164"/>
          <ac:grpSpMkLst>
            <pc:docMk/>
            <pc:sldMk cId="1489047980" sldId="698"/>
            <ac:grpSpMk id="3" creationId="{45012C86-1C03-FE12-6509-A63C5A751048}"/>
          </ac:grpSpMkLst>
        </pc:grpChg>
        <pc:grpChg chg="add mod">
          <ac:chgData name="Fiona Campbell" userId="95c0e9196e51b31c" providerId="LiveId" clId="{6F2FC7C4-478A-4290-A72A-E1547E803F63}" dt="2026-03-13T06:08:00.124" v="63" actId="164"/>
          <ac:grpSpMkLst>
            <pc:docMk/>
            <pc:sldMk cId="1489047980" sldId="698"/>
            <ac:grpSpMk id="4" creationId="{8F445780-4BE8-EEA1-8021-C2E3E18DBB9A}"/>
          </ac:grpSpMkLst>
        </pc:grpChg>
        <pc:grpChg chg="del">
          <ac:chgData name="Fiona Campbell" userId="95c0e9196e51b31c" providerId="LiveId" clId="{6F2FC7C4-478A-4290-A72A-E1547E803F63}" dt="2026-03-13T06:07:19.470" v="56" actId="165"/>
          <ac:grpSpMkLst>
            <pc:docMk/>
            <pc:sldMk cId="1489047980" sldId="698"/>
            <ac:grpSpMk id="18" creationId="{841BE784-6720-AFDD-2268-FB72C4CFA2A7}"/>
          </ac:grpSpMkLst>
        </pc:grpChg>
        <pc:picChg chg="mod ord">
          <ac:chgData name="Fiona Campbell" userId="95c0e9196e51b31c" providerId="LiveId" clId="{6F2FC7C4-478A-4290-A72A-E1547E803F63}" dt="2026-03-13T06:08:00.124" v="63" actId="164"/>
          <ac:picMkLst>
            <pc:docMk/>
            <pc:sldMk cId="1489047980" sldId="698"/>
            <ac:picMk id="5" creationId="{D3CAB82F-07B0-7502-DE8C-BFB304A11028}"/>
          </ac:picMkLst>
        </pc:picChg>
        <pc:picChg chg="mod topLvl">
          <ac:chgData name="Fiona Campbell" userId="95c0e9196e51b31c" providerId="LiveId" clId="{6F2FC7C4-478A-4290-A72A-E1547E803F63}" dt="2026-03-13T06:07:55.296" v="62" actId="164"/>
          <ac:picMkLst>
            <pc:docMk/>
            <pc:sldMk cId="1489047980" sldId="698"/>
            <ac:picMk id="10" creationId="{B2C4DE50-3884-2583-3057-57467644F88C}"/>
          </ac:picMkLst>
        </pc:picChg>
        <pc:picChg chg="mod topLvl">
          <ac:chgData name="Fiona Campbell" userId="95c0e9196e51b31c" providerId="LiveId" clId="{6F2FC7C4-478A-4290-A72A-E1547E803F63}" dt="2026-03-13T06:07:55.296" v="62" actId="164"/>
          <ac:picMkLst>
            <pc:docMk/>
            <pc:sldMk cId="1489047980" sldId="698"/>
            <ac:picMk id="11" creationId="{ED029F7B-9520-D5B6-CD81-7C9E13942954}"/>
          </ac:picMkLst>
        </pc:picChg>
        <pc:picChg chg="mod topLvl">
          <ac:chgData name="Fiona Campbell" userId="95c0e9196e51b31c" providerId="LiveId" clId="{6F2FC7C4-478A-4290-A72A-E1547E803F63}" dt="2026-03-13T06:07:55.296" v="62" actId="164"/>
          <ac:picMkLst>
            <pc:docMk/>
            <pc:sldMk cId="1489047980" sldId="698"/>
            <ac:picMk id="13" creationId="{0B317C26-0F1B-2420-1D08-BE9F7957F73F}"/>
          </ac:picMkLst>
        </pc:picChg>
      </pc:sldChg>
      <pc:sldChg chg="modSp add mod">
        <pc:chgData name="Fiona Campbell" userId="95c0e9196e51b31c" providerId="LiveId" clId="{6F2FC7C4-478A-4290-A72A-E1547E803F63}" dt="2026-03-13T06:14:58.261" v="190" actId="20577"/>
        <pc:sldMkLst>
          <pc:docMk/>
          <pc:sldMk cId="849635206" sldId="760"/>
        </pc:sldMkLst>
        <pc:spChg chg="mod">
          <ac:chgData name="Fiona Campbell" userId="95c0e9196e51b31c" providerId="LiveId" clId="{6F2FC7C4-478A-4290-A72A-E1547E803F63}" dt="2026-03-13T06:14:58.261" v="190" actId="20577"/>
          <ac:spMkLst>
            <pc:docMk/>
            <pc:sldMk cId="849635206" sldId="760"/>
            <ac:spMk id="3" creationId="{39EFB97B-F80F-26CE-E74A-29468CA62C95}"/>
          </ac:spMkLst>
        </pc:spChg>
      </pc:sldChg>
      <pc:sldMasterChg chg="modSp mod">
        <pc:chgData name="Fiona Campbell" userId="95c0e9196e51b31c" providerId="LiveId" clId="{6F2FC7C4-478A-4290-A72A-E1547E803F63}" dt="2026-03-11T05:57:55.066" v="1" actId="1076"/>
        <pc:sldMasterMkLst>
          <pc:docMk/>
          <pc:sldMasterMk cId="1043475571" sldId="2147483660"/>
        </pc:sldMasterMkLst>
        <pc:picChg chg="mod">
          <ac:chgData name="Fiona Campbell" userId="95c0e9196e51b31c" providerId="LiveId" clId="{6F2FC7C4-478A-4290-A72A-E1547E803F63}" dt="2026-03-11T05:57:55.066" v="1" actId="1076"/>
          <ac:picMkLst>
            <pc:docMk/>
            <pc:sldMasterMk cId="1043475571" sldId="2147483660"/>
            <ac:picMk id="8" creationId="{180E9013-9ED9-C965-84AC-25C01794C8EE}"/>
          </ac:picMkLst>
        </pc:pic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FBBA3E-3F25-460D-8DBC-63621885DBB1}" type="datetimeFigureOut">
              <a:rPr lang="en-GB" smtClean="0"/>
              <a:t>13/03/2026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50BE31-D054-420B-BBC5-D6474D6D13F2}" type="slidenum">
              <a:rPr lang="en-GB" smtClean="0"/>
              <a:t>‹#›</a:t>
            </a:fld>
            <a:endParaRPr lang="en-GB"/>
          </a:p>
        </p:txBody>
      </p:sp>
    </p:spTree>
    <p:extLst>
      <p:ext uri="{BB962C8B-B14F-4D97-AF65-F5344CB8AC3E}">
        <p14:creationId xmlns:p14="http://schemas.microsoft.com/office/powerpoint/2010/main" val="36836429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9D2D91-C4B2-99A9-9851-60CAC32544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C3F9C1-08C0-BDD1-700A-A1DB244276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184B65-F266-317D-57EB-8A19AEC90B5F}"/>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74DF753-4CF8-4506-332F-9E0D40B7B250}"/>
              </a:ext>
            </a:extLst>
          </p:cNvPr>
          <p:cNvSpPr>
            <a:spLocks noGrp="1"/>
          </p:cNvSpPr>
          <p:nvPr>
            <p:ph type="sldNum" sz="quarter" idx="5"/>
          </p:nvPr>
        </p:nvSpPr>
        <p:spPr/>
        <p:txBody>
          <a:bodyPr/>
          <a:lstStyle/>
          <a:p>
            <a:fld id="{42BA3953-5446-4F37-AC2E-196061C7D03D}" type="slidenum">
              <a:rPr lang="en-GB" smtClean="0"/>
              <a:t>2</a:t>
            </a:fld>
            <a:endParaRPr lang="en-GB"/>
          </a:p>
        </p:txBody>
      </p:sp>
    </p:spTree>
    <p:extLst>
      <p:ext uri="{BB962C8B-B14F-4D97-AF65-F5344CB8AC3E}">
        <p14:creationId xmlns:p14="http://schemas.microsoft.com/office/powerpoint/2010/main" val="19869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9D2D91-C4B2-99A9-9851-60CAC32544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C3F9C1-08C0-BDD1-700A-A1DB244276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184B65-F266-317D-57EB-8A19AEC90B5F}"/>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74DF753-4CF8-4506-332F-9E0D40B7B250}"/>
              </a:ext>
            </a:extLst>
          </p:cNvPr>
          <p:cNvSpPr>
            <a:spLocks noGrp="1"/>
          </p:cNvSpPr>
          <p:nvPr>
            <p:ph type="sldNum" sz="quarter" idx="5"/>
          </p:nvPr>
        </p:nvSpPr>
        <p:spPr/>
        <p:txBody>
          <a:bodyPr/>
          <a:lstStyle/>
          <a:p>
            <a:fld id="{42BA3953-5446-4F37-AC2E-196061C7D03D}" type="slidenum">
              <a:rPr lang="en-GB" smtClean="0"/>
              <a:t>9</a:t>
            </a:fld>
            <a:endParaRPr lang="en-GB"/>
          </a:p>
        </p:txBody>
      </p:sp>
    </p:spTree>
    <p:extLst>
      <p:ext uri="{BB962C8B-B14F-4D97-AF65-F5344CB8AC3E}">
        <p14:creationId xmlns:p14="http://schemas.microsoft.com/office/powerpoint/2010/main" val="198696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C92418-CE28-9327-FF43-A2356AC70A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0A8AA3-9E3C-B7DE-03BB-902C8502F3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CD5D81-F154-60FB-CD60-C88CF8A6E07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59BD9D1-CAB0-B486-E3E9-C408D0699D99}"/>
              </a:ext>
            </a:extLst>
          </p:cNvPr>
          <p:cNvSpPr>
            <a:spLocks noGrp="1"/>
          </p:cNvSpPr>
          <p:nvPr>
            <p:ph type="sldNum" sz="quarter" idx="5"/>
          </p:nvPr>
        </p:nvSpPr>
        <p:spPr/>
        <p:txBody>
          <a:bodyPr/>
          <a:lstStyle/>
          <a:p>
            <a:fld id="{42BA3953-5446-4F37-AC2E-196061C7D03D}" type="slidenum">
              <a:rPr lang="en-GB" smtClean="0"/>
              <a:t>10</a:t>
            </a:fld>
            <a:endParaRPr lang="en-GB"/>
          </a:p>
        </p:txBody>
      </p:sp>
    </p:spTree>
    <p:extLst>
      <p:ext uri="{BB962C8B-B14F-4D97-AF65-F5344CB8AC3E}">
        <p14:creationId xmlns:p14="http://schemas.microsoft.com/office/powerpoint/2010/main" val="5312852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4608-8959-1358-2D49-0DD5812A71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CD65C6E-A5B6-8FD6-D1C3-8EDC7B3DC9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8FD6D91-F793-F140-C76F-8A591D63BA62}"/>
              </a:ext>
            </a:extLst>
          </p:cNvPr>
          <p:cNvSpPr>
            <a:spLocks noGrp="1"/>
          </p:cNvSpPr>
          <p:nvPr>
            <p:ph type="dt" sz="half" idx="10"/>
          </p:nvPr>
        </p:nvSpPr>
        <p:spPr/>
        <p:txBody>
          <a:bodyPr/>
          <a:lstStyle/>
          <a:p>
            <a:fld id="{6B062324-F53F-4424-9DC9-883077A952B6}" type="datetimeFigureOut">
              <a:rPr lang="en-GB" smtClean="0"/>
              <a:t>13/03/2026</a:t>
            </a:fld>
            <a:endParaRPr lang="en-GB"/>
          </a:p>
        </p:txBody>
      </p:sp>
      <p:sp>
        <p:nvSpPr>
          <p:cNvPr id="5" name="Footer Placeholder 4">
            <a:extLst>
              <a:ext uri="{FF2B5EF4-FFF2-40B4-BE49-F238E27FC236}">
                <a16:creationId xmlns:a16="http://schemas.microsoft.com/office/drawing/2014/main" id="{23D8605F-1608-9775-FFDD-FC34FD2587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C5812C-01C8-C41B-0D57-5E0BEB837325}"/>
              </a:ext>
            </a:extLst>
          </p:cNvPr>
          <p:cNvSpPr>
            <a:spLocks noGrp="1"/>
          </p:cNvSpPr>
          <p:nvPr>
            <p:ph type="sldNum" sz="quarter" idx="12"/>
          </p:nvPr>
        </p:nvSpPr>
        <p:spPr/>
        <p:txBody>
          <a:bodyPr/>
          <a:lstStyle/>
          <a:p>
            <a:fld id="{07D242E4-B2B7-4E37-A8F8-78C432139086}" type="slidenum">
              <a:rPr lang="en-GB" smtClean="0"/>
              <a:t>‹#›</a:t>
            </a:fld>
            <a:endParaRPr lang="en-GB"/>
          </a:p>
        </p:txBody>
      </p:sp>
    </p:spTree>
    <p:extLst>
      <p:ext uri="{BB962C8B-B14F-4D97-AF65-F5344CB8AC3E}">
        <p14:creationId xmlns:p14="http://schemas.microsoft.com/office/powerpoint/2010/main" val="3564132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CB7D5-1589-4C3C-AD09-CD4D35B54F3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C9E67AB-30BA-C543-E373-DD213398275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D9B6F5E-640C-420E-013B-6144286C903A}"/>
              </a:ext>
            </a:extLst>
          </p:cNvPr>
          <p:cNvSpPr>
            <a:spLocks noGrp="1"/>
          </p:cNvSpPr>
          <p:nvPr>
            <p:ph type="dt" sz="half" idx="10"/>
          </p:nvPr>
        </p:nvSpPr>
        <p:spPr/>
        <p:txBody>
          <a:bodyPr/>
          <a:lstStyle/>
          <a:p>
            <a:fld id="{6B062324-F53F-4424-9DC9-883077A952B6}" type="datetimeFigureOut">
              <a:rPr lang="en-GB" smtClean="0"/>
              <a:t>13/03/2026</a:t>
            </a:fld>
            <a:endParaRPr lang="en-GB"/>
          </a:p>
        </p:txBody>
      </p:sp>
      <p:sp>
        <p:nvSpPr>
          <p:cNvPr id="5" name="Footer Placeholder 4">
            <a:extLst>
              <a:ext uri="{FF2B5EF4-FFF2-40B4-BE49-F238E27FC236}">
                <a16:creationId xmlns:a16="http://schemas.microsoft.com/office/drawing/2014/main" id="{BED0751E-C793-EDD7-464B-A5D29168FA8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53C2D80-84C4-1D9E-8358-9AB56AACAB22}"/>
              </a:ext>
            </a:extLst>
          </p:cNvPr>
          <p:cNvSpPr>
            <a:spLocks noGrp="1"/>
          </p:cNvSpPr>
          <p:nvPr>
            <p:ph type="sldNum" sz="quarter" idx="12"/>
          </p:nvPr>
        </p:nvSpPr>
        <p:spPr/>
        <p:txBody>
          <a:bodyPr/>
          <a:lstStyle/>
          <a:p>
            <a:fld id="{07D242E4-B2B7-4E37-A8F8-78C432139086}" type="slidenum">
              <a:rPr lang="en-GB" smtClean="0"/>
              <a:t>‹#›</a:t>
            </a:fld>
            <a:endParaRPr lang="en-GB"/>
          </a:p>
        </p:txBody>
      </p:sp>
    </p:spTree>
    <p:extLst>
      <p:ext uri="{BB962C8B-B14F-4D97-AF65-F5344CB8AC3E}">
        <p14:creationId xmlns:p14="http://schemas.microsoft.com/office/powerpoint/2010/main" val="2446083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DFD367-B8F2-B04B-A8D7-368B8D6DC73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BFAF1A2-43B5-B91C-A054-756D146154A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8D87C29-6D98-BEF1-771D-09846FA95CCA}"/>
              </a:ext>
            </a:extLst>
          </p:cNvPr>
          <p:cNvSpPr>
            <a:spLocks noGrp="1"/>
          </p:cNvSpPr>
          <p:nvPr>
            <p:ph type="dt" sz="half" idx="10"/>
          </p:nvPr>
        </p:nvSpPr>
        <p:spPr/>
        <p:txBody>
          <a:bodyPr/>
          <a:lstStyle/>
          <a:p>
            <a:fld id="{6B062324-F53F-4424-9DC9-883077A952B6}" type="datetimeFigureOut">
              <a:rPr lang="en-GB" smtClean="0"/>
              <a:t>13/03/2026</a:t>
            </a:fld>
            <a:endParaRPr lang="en-GB"/>
          </a:p>
        </p:txBody>
      </p:sp>
      <p:sp>
        <p:nvSpPr>
          <p:cNvPr id="5" name="Footer Placeholder 4">
            <a:extLst>
              <a:ext uri="{FF2B5EF4-FFF2-40B4-BE49-F238E27FC236}">
                <a16:creationId xmlns:a16="http://schemas.microsoft.com/office/drawing/2014/main" id="{F2AB58A7-7CAB-2A91-7943-AE455670785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E9DDF05-A741-6DE9-6FC0-F55BAB259BBB}"/>
              </a:ext>
            </a:extLst>
          </p:cNvPr>
          <p:cNvSpPr>
            <a:spLocks noGrp="1"/>
          </p:cNvSpPr>
          <p:nvPr>
            <p:ph type="sldNum" sz="quarter" idx="12"/>
          </p:nvPr>
        </p:nvSpPr>
        <p:spPr/>
        <p:txBody>
          <a:bodyPr/>
          <a:lstStyle/>
          <a:p>
            <a:fld id="{07D242E4-B2B7-4E37-A8F8-78C432139086}" type="slidenum">
              <a:rPr lang="en-GB" smtClean="0"/>
              <a:t>‹#›</a:t>
            </a:fld>
            <a:endParaRPr lang="en-GB"/>
          </a:p>
        </p:txBody>
      </p:sp>
    </p:spTree>
    <p:extLst>
      <p:ext uri="{BB962C8B-B14F-4D97-AF65-F5344CB8AC3E}">
        <p14:creationId xmlns:p14="http://schemas.microsoft.com/office/powerpoint/2010/main" val="1057935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E5D6-0798-B661-CB5F-B5707C24A9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B526C6B-EDB7-1755-E35C-48C1A15BCE1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2A2B931-4117-4DFC-B015-A6986D3ACADE}"/>
              </a:ext>
            </a:extLst>
          </p:cNvPr>
          <p:cNvSpPr>
            <a:spLocks noGrp="1"/>
          </p:cNvSpPr>
          <p:nvPr>
            <p:ph type="dt" sz="half" idx="10"/>
          </p:nvPr>
        </p:nvSpPr>
        <p:spPr/>
        <p:txBody>
          <a:bodyPr/>
          <a:lstStyle/>
          <a:p>
            <a:fld id="{6B062324-F53F-4424-9DC9-883077A952B6}" type="datetimeFigureOut">
              <a:rPr lang="en-GB" smtClean="0"/>
              <a:t>13/03/2026</a:t>
            </a:fld>
            <a:endParaRPr lang="en-GB"/>
          </a:p>
        </p:txBody>
      </p:sp>
      <p:sp>
        <p:nvSpPr>
          <p:cNvPr id="5" name="Footer Placeholder 4">
            <a:extLst>
              <a:ext uri="{FF2B5EF4-FFF2-40B4-BE49-F238E27FC236}">
                <a16:creationId xmlns:a16="http://schemas.microsoft.com/office/drawing/2014/main" id="{B4A07226-68C0-D06E-5D4E-4AFEF7DA40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694BF6-BC6C-145C-B8B3-6A4CC5B27DD3}"/>
              </a:ext>
            </a:extLst>
          </p:cNvPr>
          <p:cNvSpPr>
            <a:spLocks noGrp="1"/>
          </p:cNvSpPr>
          <p:nvPr>
            <p:ph type="sldNum" sz="quarter" idx="12"/>
          </p:nvPr>
        </p:nvSpPr>
        <p:spPr/>
        <p:txBody>
          <a:bodyPr/>
          <a:lstStyle/>
          <a:p>
            <a:fld id="{07D242E4-B2B7-4E37-A8F8-78C432139086}" type="slidenum">
              <a:rPr lang="en-GB" smtClean="0"/>
              <a:t>‹#›</a:t>
            </a:fld>
            <a:endParaRPr lang="en-GB"/>
          </a:p>
        </p:txBody>
      </p:sp>
    </p:spTree>
    <p:extLst>
      <p:ext uri="{BB962C8B-B14F-4D97-AF65-F5344CB8AC3E}">
        <p14:creationId xmlns:p14="http://schemas.microsoft.com/office/powerpoint/2010/main" val="90354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2C3FE-2B10-E43A-306C-6A6E37E09CD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B5D2E83-63E4-7156-88D3-CAFDEDDC67D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489249-36F1-AFFE-0AB7-1F9E063A7DBE}"/>
              </a:ext>
            </a:extLst>
          </p:cNvPr>
          <p:cNvSpPr>
            <a:spLocks noGrp="1"/>
          </p:cNvSpPr>
          <p:nvPr>
            <p:ph type="dt" sz="half" idx="10"/>
          </p:nvPr>
        </p:nvSpPr>
        <p:spPr/>
        <p:txBody>
          <a:bodyPr/>
          <a:lstStyle/>
          <a:p>
            <a:fld id="{6B062324-F53F-4424-9DC9-883077A952B6}" type="datetimeFigureOut">
              <a:rPr lang="en-GB" smtClean="0"/>
              <a:t>13/03/2026</a:t>
            </a:fld>
            <a:endParaRPr lang="en-GB"/>
          </a:p>
        </p:txBody>
      </p:sp>
      <p:sp>
        <p:nvSpPr>
          <p:cNvPr id="5" name="Footer Placeholder 4">
            <a:extLst>
              <a:ext uri="{FF2B5EF4-FFF2-40B4-BE49-F238E27FC236}">
                <a16:creationId xmlns:a16="http://schemas.microsoft.com/office/drawing/2014/main" id="{F910AE6C-9D63-A8C1-9F81-EB1F0B820A0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1184FD-6F24-5349-5332-809E9F0382BC}"/>
              </a:ext>
            </a:extLst>
          </p:cNvPr>
          <p:cNvSpPr>
            <a:spLocks noGrp="1"/>
          </p:cNvSpPr>
          <p:nvPr>
            <p:ph type="sldNum" sz="quarter" idx="12"/>
          </p:nvPr>
        </p:nvSpPr>
        <p:spPr/>
        <p:txBody>
          <a:bodyPr/>
          <a:lstStyle/>
          <a:p>
            <a:fld id="{07D242E4-B2B7-4E37-A8F8-78C432139086}" type="slidenum">
              <a:rPr lang="en-GB" smtClean="0"/>
              <a:t>‹#›</a:t>
            </a:fld>
            <a:endParaRPr lang="en-GB"/>
          </a:p>
        </p:txBody>
      </p:sp>
    </p:spTree>
    <p:extLst>
      <p:ext uri="{BB962C8B-B14F-4D97-AF65-F5344CB8AC3E}">
        <p14:creationId xmlns:p14="http://schemas.microsoft.com/office/powerpoint/2010/main" val="1876994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38577-CB6E-C823-EEF1-035A5F02BEA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F89F382-D294-8B7D-4EA4-78BCA7100C3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D65AFB1-B8E4-A495-549A-95323B312D2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5D48C71-3766-23E0-E2F6-1D905AB3E618}"/>
              </a:ext>
            </a:extLst>
          </p:cNvPr>
          <p:cNvSpPr>
            <a:spLocks noGrp="1"/>
          </p:cNvSpPr>
          <p:nvPr>
            <p:ph type="dt" sz="half" idx="10"/>
          </p:nvPr>
        </p:nvSpPr>
        <p:spPr/>
        <p:txBody>
          <a:bodyPr/>
          <a:lstStyle/>
          <a:p>
            <a:fld id="{6B062324-F53F-4424-9DC9-883077A952B6}" type="datetimeFigureOut">
              <a:rPr lang="en-GB" smtClean="0"/>
              <a:t>13/03/2026</a:t>
            </a:fld>
            <a:endParaRPr lang="en-GB"/>
          </a:p>
        </p:txBody>
      </p:sp>
      <p:sp>
        <p:nvSpPr>
          <p:cNvPr id="6" name="Footer Placeholder 5">
            <a:extLst>
              <a:ext uri="{FF2B5EF4-FFF2-40B4-BE49-F238E27FC236}">
                <a16:creationId xmlns:a16="http://schemas.microsoft.com/office/drawing/2014/main" id="{AF745544-3DFA-3FD9-CCBF-771E8FE9FD9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5032BAD-D8E4-7002-B6EA-0FB2DBAF5AB0}"/>
              </a:ext>
            </a:extLst>
          </p:cNvPr>
          <p:cNvSpPr>
            <a:spLocks noGrp="1"/>
          </p:cNvSpPr>
          <p:nvPr>
            <p:ph type="sldNum" sz="quarter" idx="12"/>
          </p:nvPr>
        </p:nvSpPr>
        <p:spPr/>
        <p:txBody>
          <a:bodyPr/>
          <a:lstStyle/>
          <a:p>
            <a:fld id="{07D242E4-B2B7-4E37-A8F8-78C432139086}" type="slidenum">
              <a:rPr lang="en-GB" smtClean="0"/>
              <a:t>‹#›</a:t>
            </a:fld>
            <a:endParaRPr lang="en-GB"/>
          </a:p>
        </p:txBody>
      </p:sp>
    </p:spTree>
    <p:extLst>
      <p:ext uri="{BB962C8B-B14F-4D97-AF65-F5344CB8AC3E}">
        <p14:creationId xmlns:p14="http://schemas.microsoft.com/office/powerpoint/2010/main" val="3054209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5E998-0E22-795A-9251-32CE9698E2F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5630AAE-B959-D982-BAED-472C271165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A849C1E-80F8-2AA5-8CEF-6EDD9F7B62B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543D22E-6018-90EC-30B0-4A8A0873D4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27C777-BC0A-C812-F256-4736FD9AF39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D189C0D-3D77-4816-EA2C-90823490AD54}"/>
              </a:ext>
            </a:extLst>
          </p:cNvPr>
          <p:cNvSpPr>
            <a:spLocks noGrp="1"/>
          </p:cNvSpPr>
          <p:nvPr>
            <p:ph type="dt" sz="half" idx="10"/>
          </p:nvPr>
        </p:nvSpPr>
        <p:spPr/>
        <p:txBody>
          <a:bodyPr/>
          <a:lstStyle/>
          <a:p>
            <a:fld id="{6B062324-F53F-4424-9DC9-883077A952B6}" type="datetimeFigureOut">
              <a:rPr lang="en-GB" smtClean="0"/>
              <a:t>13/03/2026</a:t>
            </a:fld>
            <a:endParaRPr lang="en-GB"/>
          </a:p>
        </p:txBody>
      </p:sp>
      <p:sp>
        <p:nvSpPr>
          <p:cNvPr id="8" name="Footer Placeholder 7">
            <a:extLst>
              <a:ext uri="{FF2B5EF4-FFF2-40B4-BE49-F238E27FC236}">
                <a16:creationId xmlns:a16="http://schemas.microsoft.com/office/drawing/2014/main" id="{7AA5D5FD-186B-D995-ADB2-30DB9091DBF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4B44EBF-FA4E-5651-288D-201E9B6487DA}"/>
              </a:ext>
            </a:extLst>
          </p:cNvPr>
          <p:cNvSpPr>
            <a:spLocks noGrp="1"/>
          </p:cNvSpPr>
          <p:nvPr>
            <p:ph type="sldNum" sz="quarter" idx="12"/>
          </p:nvPr>
        </p:nvSpPr>
        <p:spPr/>
        <p:txBody>
          <a:bodyPr/>
          <a:lstStyle/>
          <a:p>
            <a:fld id="{07D242E4-B2B7-4E37-A8F8-78C432139086}" type="slidenum">
              <a:rPr lang="en-GB" smtClean="0"/>
              <a:t>‹#›</a:t>
            </a:fld>
            <a:endParaRPr lang="en-GB"/>
          </a:p>
        </p:txBody>
      </p:sp>
    </p:spTree>
    <p:extLst>
      <p:ext uri="{BB962C8B-B14F-4D97-AF65-F5344CB8AC3E}">
        <p14:creationId xmlns:p14="http://schemas.microsoft.com/office/powerpoint/2010/main" val="2555893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CCFAC-6532-7308-96AC-071700C87DE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92CF637-A4F3-43AF-F597-7DF3EC3F52F2}"/>
              </a:ext>
            </a:extLst>
          </p:cNvPr>
          <p:cNvSpPr>
            <a:spLocks noGrp="1"/>
          </p:cNvSpPr>
          <p:nvPr>
            <p:ph type="dt" sz="half" idx="10"/>
          </p:nvPr>
        </p:nvSpPr>
        <p:spPr/>
        <p:txBody>
          <a:bodyPr/>
          <a:lstStyle/>
          <a:p>
            <a:fld id="{6B062324-F53F-4424-9DC9-883077A952B6}" type="datetimeFigureOut">
              <a:rPr lang="en-GB" smtClean="0"/>
              <a:t>13/03/2026</a:t>
            </a:fld>
            <a:endParaRPr lang="en-GB"/>
          </a:p>
        </p:txBody>
      </p:sp>
      <p:sp>
        <p:nvSpPr>
          <p:cNvPr id="4" name="Footer Placeholder 3">
            <a:extLst>
              <a:ext uri="{FF2B5EF4-FFF2-40B4-BE49-F238E27FC236}">
                <a16:creationId xmlns:a16="http://schemas.microsoft.com/office/drawing/2014/main" id="{4E29E219-5625-05E6-2BD4-BE206389D10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6924254-3ABD-3C62-ED7D-C21F64A95372}"/>
              </a:ext>
            </a:extLst>
          </p:cNvPr>
          <p:cNvSpPr>
            <a:spLocks noGrp="1"/>
          </p:cNvSpPr>
          <p:nvPr>
            <p:ph type="sldNum" sz="quarter" idx="12"/>
          </p:nvPr>
        </p:nvSpPr>
        <p:spPr/>
        <p:txBody>
          <a:bodyPr/>
          <a:lstStyle/>
          <a:p>
            <a:fld id="{07D242E4-B2B7-4E37-A8F8-78C432139086}" type="slidenum">
              <a:rPr lang="en-GB" smtClean="0"/>
              <a:t>‹#›</a:t>
            </a:fld>
            <a:endParaRPr lang="en-GB"/>
          </a:p>
        </p:txBody>
      </p:sp>
    </p:spTree>
    <p:extLst>
      <p:ext uri="{BB962C8B-B14F-4D97-AF65-F5344CB8AC3E}">
        <p14:creationId xmlns:p14="http://schemas.microsoft.com/office/powerpoint/2010/main" val="1331075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6F271-3898-A2A5-699F-2238280428A5}"/>
              </a:ext>
            </a:extLst>
          </p:cNvPr>
          <p:cNvSpPr>
            <a:spLocks noGrp="1"/>
          </p:cNvSpPr>
          <p:nvPr>
            <p:ph type="dt" sz="half" idx="10"/>
          </p:nvPr>
        </p:nvSpPr>
        <p:spPr/>
        <p:txBody>
          <a:bodyPr/>
          <a:lstStyle/>
          <a:p>
            <a:fld id="{6B062324-F53F-4424-9DC9-883077A952B6}" type="datetimeFigureOut">
              <a:rPr lang="en-GB" smtClean="0"/>
              <a:t>13/03/2026</a:t>
            </a:fld>
            <a:endParaRPr lang="en-GB"/>
          </a:p>
        </p:txBody>
      </p:sp>
      <p:sp>
        <p:nvSpPr>
          <p:cNvPr id="3" name="Footer Placeholder 2">
            <a:extLst>
              <a:ext uri="{FF2B5EF4-FFF2-40B4-BE49-F238E27FC236}">
                <a16:creationId xmlns:a16="http://schemas.microsoft.com/office/drawing/2014/main" id="{F3BE5E35-6242-C7C5-2DF4-5E84483C6C3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16BCA10-1AB2-BF43-ACD2-7DF452A29F73}"/>
              </a:ext>
            </a:extLst>
          </p:cNvPr>
          <p:cNvSpPr>
            <a:spLocks noGrp="1"/>
          </p:cNvSpPr>
          <p:nvPr>
            <p:ph type="sldNum" sz="quarter" idx="12"/>
          </p:nvPr>
        </p:nvSpPr>
        <p:spPr/>
        <p:txBody>
          <a:bodyPr/>
          <a:lstStyle/>
          <a:p>
            <a:fld id="{07D242E4-B2B7-4E37-A8F8-78C432139086}" type="slidenum">
              <a:rPr lang="en-GB" smtClean="0"/>
              <a:t>‹#›</a:t>
            </a:fld>
            <a:endParaRPr lang="en-GB"/>
          </a:p>
        </p:txBody>
      </p:sp>
    </p:spTree>
    <p:extLst>
      <p:ext uri="{BB962C8B-B14F-4D97-AF65-F5344CB8AC3E}">
        <p14:creationId xmlns:p14="http://schemas.microsoft.com/office/powerpoint/2010/main" val="3248398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5ABFF-261E-3BA8-B32F-B777C43452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01A06B0-92CE-2F73-8BEE-2CEEBA3F58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4184DC7-6F3A-A0DB-3DCE-75FC1519F5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203E8E-9BD0-53AB-F9C0-74D7D6DD9312}"/>
              </a:ext>
            </a:extLst>
          </p:cNvPr>
          <p:cNvSpPr>
            <a:spLocks noGrp="1"/>
          </p:cNvSpPr>
          <p:nvPr>
            <p:ph type="dt" sz="half" idx="10"/>
          </p:nvPr>
        </p:nvSpPr>
        <p:spPr/>
        <p:txBody>
          <a:bodyPr/>
          <a:lstStyle/>
          <a:p>
            <a:fld id="{6B062324-F53F-4424-9DC9-883077A952B6}" type="datetimeFigureOut">
              <a:rPr lang="en-GB" smtClean="0"/>
              <a:t>13/03/2026</a:t>
            </a:fld>
            <a:endParaRPr lang="en-GB"/>
          </a:p>
        </p:txBody>
      </p:sp>
      <p:sp>
        <p:nvSpPr>
          <p:cNvPr id="6" name="Footer Placeholder 5">
            <a:extLst>
              <a:ext uri="{FF2B5EF4-FFF2-40B4-BE49-F238E27FC236}">
                <a16:creationId xmlns:a16="http://schemas.microsoft.com/office/drawing/2014/main" id="{EC592570-D39C-6388-4C00-2F402D1AE80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24BCEF3-0556-3B9B-A4C3-7EFBD1098DBB}"/>
              </a:ext>
            </a:extLst>
          </p:cNvPr>
          <p:cNvSpPr>
            <a:spLocks noGrp="1"/>
          </p:cNvSpPr>
          <p:nvPr>
            <p:ph type="sldNum" sz="quarter" idx="12"/>
          </p:nvPr>
        </p:nvSpPr>
        <p:spPr/>
        <p:txBody>
          <a:bodyPr/>
          <a:lstStyle/>
          <a:p>
            <a:fld id="{07D242E4-B2B7-4E37-A8F8-78C432139086}" type="slidenum">
              <a:rPr lang="en-GB" smtClean="0"/>
              <a:t>‹#›</a:t>
            </a:fld>
            <a:endParaRPr lang="en-GB"/>
          </a:p>
        </p:txBody>
      </p:sp>
    </p:spTree>
    <p:extLst>
      <p:ext uri="{BB962C8B-B14F-4D97-AF65-F5344CB8AC3E}">
        <p14:creationId xmlns:p14="http://schemas.microsoft.com/office/powerpoint/2010/main" val="4200372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EC1A4-ADD7-EAD8-2AF5-4E60A56E0E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FE8E542-3917-89D2-85A4-CC0172A849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a:extLst>
              <a:ext uri="{FF2B5EF4-FFF2-40B4-BE49-F238E27FC236}">
                <a16:creationId xmlns:a16="http://schemas.microsoft.com/office/drawing/2014/main" id="{A7F50C60-56CC-FDAE-9289-C50DEEAA22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14B378-D663-9E56-0D00-974505EA776D}"/>
              </a:ext>
            </a:extLst>
          </p:cNvPr>
          <p:cNvSpPr>
            <a:spLocks noGrp="1"/>
          </p:cNvSpPr>
          <p:nvPr>
            <p:ph type="dt" sz="half" idx="10"/>
          </p:nvPr>
        </p:nvSpPr>
        <p:spPr/>
        <p:txBody>
          <a:bodyPr/>
          <a:lstStyle/>
          <a:p>
            <a:fld id="{6B062324-F53F-4424-9DC9-883077A952B6}" type="datetimeFigureOut">
              <a:rPr lang="en-GB" smtClean="0"/>
              <a:t>13/03/2026</a:t>
            </a:fld>
            <a:endParaRPr lang="en-GB"/>
          </a:p>
        </p:txBody>
      </p:sp>
      <p:sp>
        <p:nvSpPr>
          <p:cNvPr id="6" name="Footer Placeholder 5">
            <a:extLst>
              <a:ext uri="{FF2B5EF4-FFF2-40B4-BE49-F238E27FC236}">
                <a16:creationId xmlns:a16="http://schemas.microsoft.com/office/drawing/2014/main" id="{98B2366F-88D3-5DE8-E667-B7F14A0B7C9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0ACB045-81E2-AA9B-0013-68575C28CB80}"/>
              </a:ext>
            </a:extLst>
          </p:cNvPr>
          <p:cNvSpPr>
            <a:spLocks noGrp="1"/>
          </p:cNvSpPr>
          <p:nvPr>
            <p:ph type="sldNum" sz="quarter" idx="12"/>
          </p:nvPr>
        </p:nvSpPr>
        <p:spPr/>
        <p:txBody>
          <a:bodyPr/>
          <a:lstStyle/>
          <a:p>
            <a:fld id="{07D242E4-B2B7-4E37-A8F8-78C432139086}" type="slidenum">
              <a:rPr lang="en-GB" smtClean="0"/>
              <a:t>‹#›</a:t>
            </a:fld>
            <a:endParaRPr lang="en-GB"/>
          </a:p>
        </p:txBody>
      </p:sp>
    </p:spTree>
    <p:extLst>
      <p:ext uri="{BB962C8B-B14F-4D97-AF65-F5344CB8AC3E}">
        <p14:creationId xmlns:p14="http://schemas.microsoft.com/office/powerpoint/2010/main" val="1934756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7B0F9C-1E92-8239-D04C-7D475C5FBB34}"/>
              </a:ext>
            </a:extLst>
          </p:cNvPr>
          <p:cNvSpPr>
            <a:spLocks noGrp="1"/>
          </p:cNvSpPr>
          <p:nvPr>
            <p:ph type="title"/>
          </p:nvPr>
        </p:nvSpPr>
        <p:spPr>
          <a:xfrm>
            <a:off x="838200" y="365125"/>
            <a:ext cx="10515600" cy="1325563"/>
          </a:xfrm>
          <a:prstGeom prst="rect">
            <a:avLst/>
          </a:prstGeom>
          <a:solidFill>
            <a:srgbClr val="005FE9"/>
          </a:solidFill>
        </p:spPr>
        <p:txBody>
          <a:bodyPr vert="horz" lIns="91440" tIns="45720" rIns="91440" bIns="45720" rtlCol="0" anchor="ctr">
            <a:norm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13846E92-EC82-0F68-D665-2996F44F90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68849DB3-B76F-A969-5C23-D9E482B3A3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B062324-F53F-4424-9DC9-883077A952B6}" type="datetimeFigureOut">
              <a:rPr lang="en-GB" smtClean="0"/>
              <a:t>13/03/2026</a:t>
            </a:fld>
            <a:endParaRPr lang="en-GB"/>
          </a:p>
        </p:txBody>
      </p:sp>
      <p:sp>
        <p:nvSpPr>
          <p:cNvPr id="5" name="Footer Placeholder 4">
            <a:extLst>
              <a:ext uri="{FF2B5EF4-FFF2-40B4-BE49-F238E27FC236}">
                <a16:creationId xmlns:a16="http://schemas.microsoft.com/office/drawing/2014/main" id="{D15DAA6D-489E-EFA3-B02B-B6E4836A4F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B8A670C2-AAE4-5D55-822D-CC0DCC9A002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7D242E4-B2B7-4E37-A8F8-78C432139086}" type="slidenum">
              <a:rPr lang="en-GB" smtClean="0"/>
              <a:t>‹#›</a:t>
            </a:fld>
            <a:endParaRPr lang="en-GB"/>
          </a:p>
        </p:txBody>
      </p:sp>
      <p:pic>
        <p:nvPicPr>
          <p:cNvPr id="8" name="Picture 7" descr="A logo for a college&#10;&#10;Description automatically generated">
            <a:extLst>
              <a:ext uri="{FF2B5EF4-FFF2-40B4-BE49-F238E27FC236}">
                <a16:creationId xmlns:a16="http://schemas.microsoft.com/office/drawing/2014/main" id="{180E9013-9ED9-C965-84AC-25C01794C8EE}"/>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0204474" y="6169356"/>
            <a:ext cx="1827108" cy="647037"/>
          </a:xfrm>
          <a:prstGeom prst="rect">
            <a:avLst/>
          </a:prstGeom>
        </p:spPr>
      </p:pic>
    </p:spTree>
    <p:extLst>
      <p:ext uri="{BB962C8B-B14F-4D97-AF65-F5344CB8AC3E}">
        <p14:creationId xmlns:p14="http://schemas.microsoft.com/office/powerpoint/2010/main" val="10434755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8" Type="http://schemas.openxmlformats.org/officeDocument/2006/relationships/image" Target="../media/image5.gif"/><Relationship Id="rId3" Type="http://schemas.openxmlformats.org/officeDocument/2006/relationships/image" Target="../media/image3.svg"/><Relationship Id="rId7" Type="http://schemas.openxmlformats.org/officeDocument/2006/relationships/hyperlink" Target="https://creativecommons.org/licenses/by-nc-nd/3.0/" TargetMode="External"/><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hyperlink" Target="https://mindfull.wordpress.com/page/2/" TargetMode="External"/><Relationship Id="rId5" Type="http://schemas.openxmlformats.org/officeDocument/2006/relationships/image" Target="../media/image4.jpg"/><Relationship Id="rId10" Type="http://schemas.openxmlformats.org/officeDocument/2006/relationships/hyperlink" Target="https://creativecommons.org/licenses/by-sa/3.0/" TargetMode="External"/><Relationship Id="rId4" Type="http://schemas.openxmlformats.org/officeDocument/2006/relationships/hyperlink" Target="https://svgsilh.com/image/152068.html" TargetMode="External"/><Relationship Id="rId9" Type="http://schemas.openxmlformats.org/officeDocument/2006/relationships/hyperlink" Target="http://stackoverflow.com/questions/26271015/insertion-into-a-skip-list"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15.sv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0BC03-7243-B0F9-A0A3-3B49BDB01DA7}"/>
              </a:ext>
            </a:extLst>
          </p:cNvPr>
          <p:cNvSpPr>
            <a:spLocks noGrp="1"/>
          </p:cNvSpPr>
          <p:nvPr>
            <p:ph type="ctrTitle"/>
          </p:nvPr>
        </p:nvSpPr>
        <p:spPr/>
        <p:txBody>
          <a:bodyPr/>
          <a:lstStyle/>
          <a:p>
            <a:r>
              <a:rPr lang="en-GB" dirty="0"/>
              <a:t>Understanding Multiplication</a:t>
            </a:r>
          </a:p>
        </p:txBody>
      </p:sp>
      <p:sp>
        <p:nvSpPr>
          <p:cNvPr id="3" name="Subtitle 2">
            <a:extLst>
              <a:ext uri="{FF2B5EF4-FFF2-40B4-BE49-F238E27FC236}">
                <a16:creationId xmlns:a16="http://schemas.microsoft.com/office/drawing/2014/main" id="{6A578E3E-9A6A-1A69-C100-BB76ADA5AE28}"/>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1936413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D856E6-FFBA-6879-1A05-0D34A649AC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4E0F50-17E0-94CB-0C40-4E37B6C33C01}"/>
              </a:ext>
            </a:extLst>
          </p:cNvPr>
          <p:cNvSpPr>
            <a:spLocks noGrp="1"/>
          </p:cNvSpPr>
          <p:nvPr>
            <p:ph type="title"/>
          </p:nvPr>
        </p:nvSpPr>
        <p:spPr>
          <a:xfrm>
            <a:off x="0" y="1"/>
            <a:ext cx="12192000" cy="609599"/>
          </a:xfrm>
          <a:ln w="19050">
            <a:solidFill>
              <a:schemeClr val="tx1"/>
            </a:solidFill>
          </a:ln>
        </p:spPr>
        <p:txBody>
          <a:bodyPr>
            <a:normAutofit/>
          </a:bodyPr>
          <a:lstStyle/>
          <a:p>
            <a:pPr algn="ctr"/>
            <a:r>
              <a:rPr lang="en-GB" sz="3600" dirty="0"/>
              <a:t>Drawing A Multiplication Square</a:t>
            </a:r>
          </a:p>
        </p:txBody>
      </p:sp>
      <p:sp>
        <p:nvSpPr>
          <p:cNvPr id="3" name="Content Placeholder 2">
            <a:extLst>
              <a:ext uri="{FF2B5EF4-FFF2-40B4-BE49-F238E27FC236}">
                <a16:creationId xmlns:a16="http://schemas.microsoft.com/office/drawing/2014/main" id="{1C20AAB8-AE09-6A34-89BA-71D2B349BFD4}"/>
              </a:ext>
            </a:extLst>
          </p:cNvPr>
          <p:cNvSpPr>
            <a:spLocks noGrp="1"/>
          </p:cNvSpPr>
          <p:nvPr>
            <p:ph sz="half" idx="1"/>
          </p:nvPr>
        </p:nvSpPr>
        <p:spPr>
          <a:xfrm>
            <a:off x="0" y="1809928"/>
            <a:ext cx="6096000" cy="5048071"/>
          </a:xfrm>
          <a:ln w="19050">
            <a:solidFill>
              <a:schemeClr val="tx1"/>
            </a:solidFill>
          </a:ln>
        </p:spPr>
        <p:txBody>
          <a:bodyPr>
            <a:normAutofit fontScale="77500" lnSpcReduction="20000"/>
          </a:bodyPr>
          <a:lstStyle/>
          <a:p>
            <a:pPr marL="0" indent="0">
              <a:buNone/>
            </a:pPr>
            <a:r>
              <a:rPr lang="en-GB" b="1" i="0" dirty="0">
                <a:effectLst/>
                <a:latin typeface="+mj-lt"/>
              </a:rPr>
              <a:t>To draw a multiplication square:</a:t>
            </a:r>
          </a:p>
          <a:p>
            <a:r>
              <a:rPr lang="en-GB" dirty="0">
                <a:latin typeface="Aptos" panose="020B0004020202020204" pitchFamily="34" charset="0"/>
              </a:rPr>
              <a:t>Draw the grid and label the rows and columns. </a:t>
            </a:r>
          </a:p>
          <a:p>
            <a:r>
              <a:rPr lang="en-GB" dirty="0">
                <a:latin typeface="Aptos" panose="020B0004020202020204" pitchFamily="34" charset="0"/>
              </a:rPr>
              <a:t>Fill in the parts you already know. </a:t>
            </a:r>
          </a:p>
          <a:p>
            <a:r>
              <a:rPr lang="en-GB" dirty="0">
                <a:latin typeface="Aptos" panose="020B0004020202020204" pitchFamily="34" charset="0"/>
              </a:rPr>
              <a:t>Begin with the multiplication tables you are most confident with, such as the 1s, 2s, 5s and 10s. </a:t>
            </a:r>
          </a:p>
          <a:p>
            <a:r>
              <a:rPr lang="en-GB" dirty="0">
                <a:latin typeface="Aptos" panose="020B0004020202020204" pitchFamily="34" charset="0"/>
              </a:rPr>
              <a:t>Then move on to the 9s, 11s and 12s, using the patterns in these tables to help you complete more of the grid. </a:t>
            </a:r>
          </a:p>
          <a:p>
            <a:r>
              <a:rPr lang="en-GB" dirty="0">
                <a:latin typeface="Aptos" panose="020B0004020202020204" pitchFamily="34" charset="0"/>
              </a:rPr>
              <a:t>After that, work through the 3s, 4s and 6s. </a:t>
            </a:r>
          </a:p>
          <a:p>
            <a:r>
              <a:rPr lang="en-GB" dirty="0">
                <a:latin typeface="Aptos" panose="020B0004020202020204" pitchFamily="34" charset="0"/>
              </a:rPr>
              <a:t>Leave the 7s and 8s until last, as these are often the trickiest.</a:t>
            </a:r>
          </a:p>
          <a:p>
            <a:r>
              <a:rPr lang="en-GB" dirty="0">
                <a:latin typeface="Aptos" panose="020B0004020202020204" pitchFamily="34" charset="0"/>
              </a:rPr>
              <a:t>Highlight the square numbers once the grid is complete. </a:t>
            </a:r>
          </a:p>
          <a:p>
            <a:r>
              <a:rPr lang="en-GB" dirty="0">
                <a:latin typeface="Aptos" panose="020B0004020202020204" pitchFamily="34" charset="0"/>
              </a:rPr>
              <a:t>Practise regularly until you can fill in the whole grid quickly and accurately.</a:t>
            </a:r>
          </a:p>
          <a:p>
            <a:pPr marL="0" indent="0">
              <a:buNone/>
            </a:pPr>
            <a:endParaRPr lang="en-GB" b="0" i="0" dirty="0">
              <a:effectLst/>
              <a:latin typeface="+mj-lt"/>
            </a:endParaRPr>
          </a:p>
          <a:p>
            <a:pPr marL="0" indent="0">
              <a:buNone/>
            </a:pPr>
            <a:endParaRPr lang="en-GB" dirty="0">
              <a:latin typeface="+mj-lt"/>
            </a:endParaRPr>
          </a:p>
        </p:txBody>
      </p:sp>
      <p:sp>
        <p:nvSpPr>
          <p:cNvPr id="19" name="TextBox 18">
            <a:extLst>
              <a:ext uri="{FF2B5EF4-FFF2-40B4-BE49-F238E27FC236}">
                <a16:creationId xmlns:a16="http://schemas.microsoft.com/office/drawing/2014/main" id="{985875B4-AEE5-948D-118A-FA6C99780DAB}"/>
              </a:ext>
            </a:extLst>
          </p:cNvPr>
          <p:cNvSpPr txBox="1"/>
          <p:nvPr/>
        </p:nvSpPr>
        <p:spPr>
          <a:xfrm>
            <a:off x="2002" y="609600"/>
            <a:ext cx="12189998" cy="1200329"/>
          </a:xfrm>
          <a:prstGeom prst="rect">
            <a:avLst/>
          </a:prstGeom>
          <a:solidFill>
            <a:schemeClr val="accent3">
              <a:lumMod val="60000"/>
              <a:lumOff val="40000"/>
            </a:schemeClr>
          </a:solidFill>
          <a:ln w="19050">
            <a:solidFill>
              <a:schemeClr val="tx1"/>
            </a:solidFill>
          </a:ln>
        </p:spPr>
        <p:txBody>
          <a:bodyPr wrap="square" rtlCol="0">
            <a:spAutoFit/>
          </a:bodyPr>
          <a:lstStyle/>
          <a:p>
            <a:pPr algn="ctr"/>
            <a:r>
              <a:rPr lang="en-GB" sz="2400" dirty="0"/>
              <a:t>Make good use of extra time in your maths exams by </a:t>
            </a:r>
            <a:r>
              <a:rPr lang="en-GB" sz="2400" b="1" dirty="0"/>
              <a:t>drawing a multiplication square</a:t>
            </a:r>
            <a:r>
              <a:rPr lang="en-GB" sz="2400" dirty="0"/>
              <a:t>. You can use it to solve multiplication and division problems and to identify square numbers and equivalent fractions.</a:t>
            </a:r>
            <a:endParaRPr lang="en-GB" sz="2400" dirty="0">
              <a:solidFill>
                <a:srgbClr val="595959"/>
              </a:solidFill>
              <a:latin typeface="+mj-lt"/>
            </a:endParaRPr>
          </a:p>
        </p:txBody>
      </p:sp>
      <p:sp>
        <p:nvSpPr>
          <p:cNvPr id="18" name="Rectangle 17">
            <a:extLst>
              <a:ext uri="{FF2B5EF4-FFF2-40B4-BE49-F238E27FC236}">
                <a16:creationId xmlns:a16="http://schemas.microsoft.com/office/drawing/2014/main" id="{564426B2-0779-6DC7-7F9E-04BF8D7DCD77}"/>
              </a:ext>
            </a:extLst>
          </p:cNvPr>
          <p:cNvSpPr/>
          <p:nvPr/>
        </p:nvSpPr>
        <p:spPr>
          <a:xfrm>
            <a:off x="6096000" y="1809928"/>
            <a:ext cx="6096000" cy="5048072"/>
          </a:xfrm>
          <a:prstGeom prst="rect">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4C64B034-D577-EEE7-3B99-744797E29DF9}"/>
              </a:ext>
            </a:extLst>
          </p:cNvPr>
          <p:cNvSpPr/>
          <p:nvPr/>
        </p:nvSpPr>
        <p:spPr>
          <a:xfrm>
            <a:off x="10204174" y="6248400"/>
            <a:ext cx="1921565" cy="51020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5" name="Table 4">
            <a:extLst>
              <a:ext uri="{FF2B5EF4-FFF2-40B4-BE49-F238E27FC236}">
                <a16:creationId xmlns:a16="http://schemas.microsoft.com/office/drawing/2014/main" id="{93ADFC50-4188-7F9F-158F-06686BDF6E79}"/>
              </a:ext>
            </a:extLst>
          </p:cNvPr>
          <p:cNvGraphicFramePr>
            <a:graphicFrameLocks noGrp="1"/>
          </p:cNvGraphicFramePr>
          <p:nvPr>
            <p:extLst>
              <p:ext uri="{D42A27DB-BD31-4B8C-83A1-F6EECF244321}">
                <p14:modId xmlns:p14="http://schemas.microsoft.com/office/powerpoint/2010/main" val="3958125944"/>
              </p:ext>
            </p:extLst>
          </p:nvPr>
        </p:nvGraphicFramePr>
        <p:xfrm>
          <a:off x="6858503" y="2183628"/>
          <a:ext cx="4570995" cy="4300673"/>
        </p:xfrm>
        <a:graphic>
          <a:graphicData uri="http://schemas.openxmlformats.org/drawingml/2006/table">
            <a:tbl>
              <a:tblPr firstRow="1" bandRow="1">
                <a:tableStyleId>{5940675A-B579-460E-94D1-54222C63F5DA}</a:tableStyleId>
              </a:tblPr>
              <a:tblGrid>
                <a:gridCol w="351615">
                  <a:extLst>
                    <a:ext uri="{9D8B030D-6E8A-4147-A177-3AD203B41FA5}">
                      <a16:colId xmlns:a16="http://schemas.microsoft.com/office/drawing/2014/main" val="4046308248"/>
                    </a:ext>
                  </a:extLst>
                </a:gridCol>
                <a:gridCol w="351615">
                  <a:extLst>
                    <a:ext uri="{9D8B030D-6E8A-4147-A177-3AD203B41FA5}">
                      <a16:colId xmlns:a16="http://schemas.microsoft.com/office/drawing/2014/main" val="2112382407"/>
                    </a:ext>
                  </a:extLst>
                </a:gridCol>
                <a:gridCol w="351615">
                  <a:extLst>
                    <a:ext uri="{9D8B030D-6E8A-4147-A177-3AD203B41FA5}">
                      <a16:colId xmlns:a16="http://schemas.microsoft.com/office/drawing/2014/main" val="2589593343"/>
                    </a:ext>
                  </a:extLst>
                </a:gridCol>
                <a:gridCol w="351615">
                  <a:extLst>
                    <a:ext uri="{9D8B030D-6E8A-4147-A177-3AD203B41FA5}">
                      <a16:colId xmlns:a16="http://schemas.microsoft.com/office/drawing/2014/main" val="840851174"/>
                    </a:ext>
                  </a:extLst>
                </a:gridCol>
                <a:gridCol w="351615">
                  <a:extLst>
                    <a:ext uri="{9D8B030D-6E8A-4147-A177-3AD203B41FA5}">
                      <a16:colId xmlns:a16="http://schemas.microsoft.com/office/drawing/2014/main" val="1585907492"/>
                    </a:ext>
                  </a:extLst>
                </a:gridCol>
                <a:gridCol w="351615">
                  <a:extLst>
                    <a:ext uri="{9D8B030D-6E8A-4147-A177-3AD203B41FA5}">
                      <a16:colId xmlns:a16="http://schemas.microsoft.com/office/drawing/2014/main" val="3907529696"/>
                    </a:ext>
                  </a:extLst>
                </a:gridCol>
                <a:gridCol w="351615">
                  <a:extLst>
                    <a:ext uri="{9D8B030D-6E8A-4147-A177-3AD203B41FA5}">
                      <a16:colId xmlns:a16="http://schemas.microsoft.com/office/drawing/2014/main" val="389822105"/>
                    </a:ext>
                  </a:extLst>
                </a:gridCol>
                <a:gridCol w="351615">
                  <a:extLst>
                    <a:ext uri="{9D8B030D-6E8A-4147-A177-3AD203B41FA5}">
                      <a16:colId xmlns:a16="http://schemas.microsoft.com/office/drawing/2014/main" val="1077610029"/>
                    </a:ext>
                  </a:extLst>
                </a:gridCol>
                <a:gridCol w="351615">
                  <a:extLst>
                    <a:ext uri="{9D8B030D-6E8A-4147-A177-3AD203B41FA5}">
                      <a16:colId xmlns:a16="http://schemas.microsoft.com/office/drawing/2014/main" val="3631985656"/>
                    </a:ext>
                  </a:extLst>
                </a:gridCol>
                <a:gridCol w="351615">
                  <a:extLst>
                    <a:ext uri="{9D8B030D-6E8A-4147-A177-3AD203B41FA5}">
                      <a16:colId xmlns:a16="http://schemas.microsoft.com/office/drawing/2014/main" val="2394830946"/>
                    </a:ext>
                  </a:extLst>
                </a:gridCol>
                <a:gridCol w="351615">
                  <a:extLst>
                    <a:ext uri="{9D8B030D-6E8A-4147-A177-3AD203B41FA5}">
                      <a16:colId xmlns:a16="http://schemas.microsoft.com/office/drawing/2014/main" val="3186707306"/>
                    </a:ext>
                  </a:extLst>
                </a:gridCol>
                <a:gridCol w="351615">
                  <a:extLst>
                    <a:ext uri="{9D8B030D-6E8A-4147-A177-3AD203B41FA5}">
                      <a16:colId xmlns:a16="http://schemas.microsoft.com/office/drawing/2014/main" val="115060314"/>
                    </a:ext>
                  </a:extLst>
                </a:gridCol>
                <a:gridCol w="351615">
                  <a:extLst>
                    <a:ext uri="{9D8B030D-6E8A-4147-A177-3AD203B41FA5}">
                      <a16:colId xmlns:a16="http://schemas.microsoft.com/office/drawing/2014/main" val="3705236447"/>
                    </a:ext>
                  </a:extLst>
                </a:gridCol>
              </a:tblGrid>
              <a:tr h="330821">
                <a:tc>
                  <a:txBody>
                    <a:bodyPr/>
                    <a:lstStyle/>
                    <a:p>
                      <a:r>
                        <a:rPr lang="en-GB" sz="1200" dirty="0"/>
                        <a:t>x</a:t>
                      </a:r>
                    </a:p>
                  </a:txBody>
                  <a:tcPr/>
                </a:tc>
                <a:tc>
                  <a:txBody>
                    <a:bodyPr/>
                    <a:lstStyle/>
                    <a:p>
                      <a:r>
                        <a:rPr lang="en-GB" sz="1200" b="1" dirty="0"/>
                        <a:t>1</a:t>
                      </a:r>
                    </a:p>
                  </a:txBody>
                  <a:tcPr>
                    <a:solidFill>
                      <a:schemeClr val="tx2">
                        <a:lumMod val="10000"/>
                        <a:lumOff val="90000"/>
                      </a:schemeClr>
                    </a:solidFill>
                  </a:tcPr>
                </a:tc>
                <a:tc>
                  <a:txBody>
                    <a:bodyPr/>
                    <a:lstStyle/>
                    <a:p>
                      <a:r>
                        <a:rPr lang="en-GB" sz="1200" b="1" dirty="0"/>
                        <a:t>2</a:t>
                      </a:r>
                    </a:p>
                  </a:txBody>
                  <a:tcPr>
                    <a:solidFill>
                      <a:schemeClr val="tx2">
                        <a:lumMod val="10000"/>
                        <a:lumOff val="90000"/>
                      </a:schemeClr>
                    </a:solidFill>
                  </a:tcPr>
                </a:tc>
                <a:tc>
                  <a:txBody>
                    <a:bodyPr/>
                    <a:lstStyle/>
                    <a:p>
                      <a:r>
                        <a:rPr lang="en-GB" sz="1200" b="1" dirty="0"/>
                        <a:t>3</a:t>
                      </a:r>
                    </a:p>
                  </a:txBody>
                  <a:tcPr>
                    <a:solidFill>
                      <a:schemeClr val="tx2">
                        <a:lumMod val="10000"/>
                        <a:lumOff val="90000"/>
                      </a:schemeClr>
                    </a:solidFill>
                  </a:tcPr>
                </a:tc>
                <a:tc>
                  <a:txBody>
                    <a:bodyPr/>
                    <a:lstStyle/>
                    <a:p>
                      <a:r>
                        <a:rPr lang="en-GB" sz="1200" b="1" dirty="0"/>
                        <a:t>4</a:t>
                      </a:r>
                    </a:p>
                  </a:txBody>
                  <a:tcPr>
                    <a:solidFill>
                      <a:schemeClr val="tx2">
                        <a:lumMod val="10000"/>
                        <a:lumOff val="90000"/>
                      </a:schemeClr>
                    </a:solidFill>
                  </a:tcPr>
                </a:tc>
                <a:tc>
                  <a:txBody>
                    <a:bodyPr/>
                    <a:lstStyle/>
                    <a:p>
                      <a:r>
                        <a:rPr lang="en-GB" sz="1200" b="1" dirty="0"/>
                        <a:t>5</a:t>
                      </a:r>
                    </a:p>
                  </a:txBody>
                  <a:tcPr>
                    <a:solidFill>
                      <a:schemeClr val="tx2">
                        <a:lumMod val="10000"/>
                        <a:lumOff val="90000"/>
                      </a:schemeClr>
                    </a:solidFill>
                  </a:tcPr>
                </a:tc>
                <a:tc>
                  <a:txBody>
                    <a:bodyPr/>
                    <a:lstStyle/>
                    <a:p>
                      <a:r>
                        <a:rPr lang="en-GB" sz="1200" b="1" dirty="0"/>
                        <a:t>6</a:t>
                      </a:r>
                    </a:p>
                  </a:txBody>
                  <a:tcPr>
                    <a:solidFill>
                      <a:schemeClr val="tx2">
                        <a:lumMod val="10000"/>
                        <a:lumOff val="90000"/>
                      </a:schemeClr>
                    </a:solidFill>
                  </a:tcPr>
                </a:tc>
                <a:tc>
                  <a:txBody>
                    <a:bodyPr/>
                    <a:lstStyle/>
                    <a:p>
                      <a:r>
                        <a:rPr lang="en-GB" sz="1200" b="1" dirty="0"/>
                        <a:t>7</a:t>
                      </a:r>
                    </a:p>
                  </a:txBody>
                  <a:tcPr>
                    <a:solidFill>
                      <a:schemeClr val="tx2">
                        <a:lumMod val="10000"/>
                        <a:lumOff val="90000"/>
                      </a:schemeClr>
                    </a:solidFill>
                  </a:tcPr>
                </a:tc>
                <a:tc>
                  <a:txBody>
                    <a:bodyPr/>
                    <a:lstStyle/>
                    <a:p>
                      <a:r>
                        <a:rPr lang="en-GB" sz="1200" b="1" dirty="0"/>
                        <a:t>8</a:t>
                      </a:r>
                    </a:p>
                  </a:txBody>
                  <a:tcPr>
                    <a:solidFill>
                      <a:schemeClr val="tx2">
                        <a:lumMod val="10000"/>
                        <a:lumOff val="90000"/>
                      </a:schemeClr>
                    </a:solidFill>
                  </a:tcPr>
                </a:tc>
                <a:tc>
                  <a:txBody>
                    <a:bodyPr/>
                    <a:lstStyle/>
                    <a:p>
                      <a:r>
                        <a:rPr lang="en-GB" sz="1200" b="1" dirty="0"/>
                        <a:t>9</a:t>
                      </a:r>
                    </a:p>
                  </a:txBody>
                  <a:tcPr>
                    <a:solidFill>
                      <a:schemeClr val="tx2">
                        <a:lumMod val="10000"/>
                        <a:lumOff val="90000"/>
                      </a:schemeClr>
                    </a:solidFill>
                  </a:tcPr>
                </a:tc>
                <a:tc>
                  <a:txBody>
                    <a:bodyPr/>
                    <a:lstStyle/>
                    <a:p>
                      <a:r>
                        <a:rPr lang="en-GB" sz="1200" b="1" dirty="0"/>
                        <a:t>10</a:t>
                      </a:r>
                    </a:p>
                  </a:txBody>
                  <a:tcPr>
                    <a:solidFill>
                      <a:schemeClr val="tx2">
                        <a:lumMod val="10000"/>
                        <a:lumOff val="90000"/>
                      </a:schemeClr>
                    </a:solidFill>
                  </a:tcPr>
                </a:tc>
                <a:tc>
                  <a:txBody>
                    <a:bodyPr/>
                    <a:lstStyle/>
                    <a:p>
                      <a:r>
                        <a:rPr lang="en-GB" sz="1200" b="1" dirty="0"/>
                        <a:t>11</a:t>
                      </a:r>
                    </a:p>
                  </a:txBody>
                  <a:tcPr>
                    <a:solidFill>
                      <a:schemeClr val="tx2">
                        <a:lumMod val="10000"/>
                        <a:lumOff val="90000"/>
                      </a:schemeClr>
                    </a:solidFill>
                  </a:tcPr>
                </a:tc>
                <a:tc>
                  <a:txBody>
                    <a:bodyPr/>
                    <a:lstStyle/>
                    <a:p>
                      <a:r>
                        <a:rPr lang="en-GB" sz="1200" b="1" dirty="0"/>
                        <a:t>12</a:t>
                      </a:r>
                    </a:p>
                  </a:txBody>
                  <a:tcPr>
                    <a:solidFill>
                      <a:schemeClr val="tx2">
                        <a:lumMod val="10000"/>
                        <a:lumOff val="90000"/>
                      </a:schemeClr>
                    </a:solidFill>
                  </a:tcPr>
                </a:tc>
                <a:extLst>
                  <a:ext uri="{0D108BD9-81ED-4DB2-BD59-A6C34878D82A}">
                    <a16:rowId xmlns:a16="http://schemas.microsoft.com/office/drawing/2014/main" val="3053118840"/>
                  </a:ext>
                </a:extLst>
              </a:tr>
              <a:tr h="330821">
                <a:tc>
                  <a:txBody>
                    <a:bodyPr/>
                    <a:lstStyle/>
                    <a:p>
                      <a:r>
                        <a:rPr lang="en-GB" sz="1200" b="1" dirty="0"/>
                        <a:t>1</a:t>
                      </a:r>
                    </a:p>
                  </a:txBody>
                  <a:tcPr>
                    <a:solidFill>
                      <a:schemeClr val="tx2">
                        <a:lumMod val="10000"/>
                        <a:lumOff val="90000"/>
                      </a:schemeClr>
                    </a:solidFill>
                  </a:tcPr>
                </a:tc>
                <a:tc>
                  <a:txBody>
                    <a:bodyPr/>
                    <a:lstStyle/>
                    <a:p>
                      <a:endParaRPr lang="en-GB" sz="1200" dirty="0"/>
                    </a:p>
                  </a:txBody>
                  <a:tcPr/>
                </a:tc>
                <a:tc>
                  <a:txBody>
                    <a:bodyPr/>
                    <a:lstStyle/>
                    <a:p>
                      <a:endParaRPr lang="en-GB" sz="1200"/>
                    </a:p>
                  </a:txBody>
                  <a:tcPr/>
                </a:tc>
                <a:tc>
                  <a:txBody>
                    <a:bodyPr/>
                    <a:lstStyle/>
                    <a:p>
                      <a:endParaRPr lang="en-GB" sz="1200"/>
                    </a:p>
                  </a:txBody>
                  <a:tcPr/>
                </a:tc>
                <a:tc>
                  <a:txBody>
                    <a:bodyPr/>
                    <a:lstStyle/>
                    <a:p>
                      <a:endParaRPr lang="en-GB" sz="1200"/>
                    </a:p>
                  </a:txBody>
                  <a:tcPr/>
                </a:tc>
                <a:tc>
                  <a:txBody>
                    <a:bodyPr/>
                    <a:lstStyle/>
                    <a:p>
                      <a:endParaRPr lang="en-GB" sz="120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3374818066"/>
                  </a:ext>
                </a:extLst>
              </a:tr>
              <a:tr h="330821">
                <a:tc>
                  <a:txBody>
                    <a:bodyPr/>
                    <a:lstStyle/>
                    <a:p>
                      <a:r>
                        <a:rPr lang="en-GB" sz="1200" b="1" dirty="0"/>
                        <a:t>2</a:t>
                      </a:r>
                    </a:p>
                  </a:txBody>
                  <a:tcPr>
                    <a:solidFill>
                      <a:schemeClr val="tx2">
                        <a:lumMod val="10000"/>
                        <a:lumOff val="90000"/>
                      </a:schemeClr>
                    </a:solidFill>
                  </a:tcPr>
                </a:tc>
                <a:tc>
                  <a:txBody>
                    <a:bodyPr/>
                    <a:lstStyle/>
                    <a:p>
                      <a:endParaRPr lang="en-GB" sz="1200"/>
                    </a:p>
                  </a:txBody>
                  <a:tcPr/>
                </a:tc>
                <a:tc>
                  <a:txBody>
                    <a:bodyPr/>
                    <a:lstStyle/>
                    <a:p>
                      <a:endParaRPr lang="en-GB" sz="1200"/>
                    </a:p>
                  </a:txBody>
                  <a:tcPr/>
                </a:tc>
                <a:tc>
                  <a:txBody>
                    <a:bodyPr/>
                    <a:lstStyle/>
                    <a:p>
                      <a:endParaRPr lang="en-GB" sz="1200" dirty="0"/>
                    </a:p>
                  </a:txBody>
                  <a:tcPr/>
                </a:tc>
                <a:tc>
                  <a:txBody>
                    <a:bodyPr/>
                    <a:lstStyle/>
                    <a:p>
                      <a:endParaRPr lang="en-GB" sz="1200"/>
                    </a:p>
                  </a:txBody>
                  <a:tcPr/>
                </a:tc>
                <a:tc>
                  <a:txBody>
                    <a:bodyPr/>
                    <a:lstStyle/>
                    <a:p>
                      <a:endParaRPr lang="en-GB" sz="120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3749403029"/>
                  </a:ext>
                </a:extLst>
              </a:tr>
              <a:tr h="330821">
                <a:tc>
                  <a:txBody>
                    <a:bodyPr/>
                    <a:lstStyle/>
                    <a:p>
                      <a:r>
                        <a:rPr lang="en-GB" sz="1200" b="1" dirty="0"/>
                        <a:t>3</a:t>
                      </a:r>
                    </a:p>
                  </a:txBody>
                  <a:tcPr>
                    <a:solidFill>
                      <a:schemeClr val="tx2">
                        <a:lumMod val="10000"/>
                        <a:lumOff val="90000"/>
                      </a:schemeClr>
                    </a:solidFill>
                  </a:tcPr>
                </a:tc>
                <a:tc>
                  <a:txBody>
                    <a:bodyPr/>
                    <a:lstStyle/>
                    <a:p>
                      <a:endParaRPr lang="en-GB" sz="1200"/>
                    </a:p>
                  </a:txBody>
                  <a:tcPr/>
                </a:tc>
                <a:tc>
                  <a:txBody>
                    <a:bodyPr/>
                    <a:lstStyle/>
                    <a:p>
                      <a:endParaRPr lang="en-GB" sz="1200"/>
                    </a:p>
                  </a:txBody>
                  <a:tcPr/>
                </a:tc>
                <a:tc>
                  <a:txBody>
                    <a:bodyPr/>
                    <a:lstStyle/>
                    <a:p>
                      <a:endParaRPr lang="en-GB" sz="1200"/>
                    </a:p>
                  </a:txBody>
                  <a:tcPr/>
                </a:tc>
                <a:tc>
                  <a:txBody>
                    <a:bodyPr/>
                    <a:lstStyle/>
                    <a:p>
                      <a:endParaRPr lang="en-GB" sz="1200" dirty="0"/>
                    </a:p>
                  </a:txBody>
                  <a:tcPr/>
                </a:tc>
                <a:tc>
                  <a:txBody>
                    <a:bodyPr/>
                    <a:lstStyle/>
                    <a:p>
                      <a:endParaRPr lang="en-GB" sz="120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1282307576"/>
                  </a:ext>
                </a:extLst>
              </a:tr>
              <a:tr h="330821">
                <a:tc>
                  <a:txBody>
                    <a:bodyPr/>
                    <a:lstStyle/>
                    <a:p>
                      <a:r>
                        <a:rPr lang="en-GB" sz="1200" b="1" dirty="0"/>
                        <a:t>4</a:t>
                      </a:r>
                    </a:p>
                  </a:txBody>
                  <a:tcPr>
                    <a:solidFill>
                      <a:schemeClr val="tx2">
                        <a:lumMod val="10000"/>
                        <a:lumOff val="90000"/>
                      </a:schemeClr>
                    </a:solidFill>
                  </a:tcPr>
                </a:tc>
                <a:tc>
                  <a:txBody>
                    <a:bodyPr/>
                    <a:lstStyle/>
                    <a:p>
                      <a:endParaRPr lang="en-GB" sz="1200" dirty="0"/>
                    </a:p>
                  </a:txBody>
                  <a:tcPr/>
                </a:tc>
                <a:tc>
                  <a:txBody>
                    <a:bodyPr/>
                    <a:lstStyle/>
                    <a:p>
                      <a:endParaRPr lang="en-GB" sz="1200"/>
                    </a:p>
                  </a:txBody>
                  <a:tcPr/>
                </a:tc>
                <a:tc>
                  <a:txBody>
                    <a:bodyPr/>
                    <a:lstStyle/>
                    <a:p>
                      <a:endParaRPr lang="en-GB" sz="1200"/>
                    </a:p>
                  </a:txBody>
                  <a:tcPr/>
                </a:tc>
                <a:tc>
                  <a:txBody>
                    <a:bodyPr/>
                    <a:lstStyle/>
                    <a:p>
                      <a:endParaRPr lang="en-GB" sz="120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2492519031"/>
                  </a:ext>
                </a:extLst>
              </a:tr>
              <a:tr h="330821">
                <a:tc>
                  <a:txBody>
                    <a:bodyPr/>
                    <a:lstStyle/>
                    <a:p>
                      <a:r>
                        <a:rPr lang="en-GB" sz="1200" b="1" dirty="0"/>
                        <a:t>5</a:t>
                      </a:r>
                    </a:p>
                  </a:txBody>
                  <a:tcPr>
                    <a:solidFill>
                      <a:schemeClr val="tx2">
                        <a:lumMod val="10000"/>
                        <a:lumOff val="90000"/>
                      </a:schemeClr>
                    </a:solidFill>
                  </a:tcPr>
                </a:tc>
                <a:tc>
                  <a:txBody>
                    <a:bodyPr/>
                    <a:lstStyle/>
                    <a:p>
                      <a:endParaRPr lang="en-GB" sz="1200" dirty="0"/>
                    </a:p>
                  </a:txBody>
                  <a:tcPr/>
                </a:tc>
                <a:tc>
                  <a:txBody>
                    <a:bodyPr/>
                    <a:lstStyle/>
                    <a:p>
                      <a:endParaRPr lang="en-GB" sz="1200"/>
                    </a:p>
                  </a:txBody>
                  <a:tcPr/>
                </a:tc>
                <a:tc>
                  <a:txBody>
                    <a:bodyPr/>
                    <a:lstStyle/>
                    <a:p>
                      <a:endParaRPr lang="en-GB" sz="1200"/>
                    </a:p>
                  </a:txBody>
                  <a:tcPr/>
                </a:tc>
                <a:tc>
                  <a:txBody>
                    <a:bodyPr/>
                    <a:lstStyle/>
                    <a:p>
                      <a:endParaRPr lang="en-GB" sz="120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2715541802"/>
                  </a:ext>
                </a:extLst>
              </a:tr>
              <a:tr h="330821">
                <a:tc>
                  <a:txBody>
                    <a:bodyPr/>
                    <a:lstStyle/>
                    <a:p>
                      <a:r>
                        <a:rPr lang="en-GB" sz="1200" b="1" dirty="0"/>
                        <a:t>6</a:t>
                      </a:r>
                    </a:p>
                  </a:txBody>
                  <a:tcPr>
                    <a:solidFill>
                      <a:schemeClr val="tx2">
                        <a:lumMod val="10000"/>
                        <a:lumOff val="90000"/>
                      </a:schemeClr>
                    </a:solidFill>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3136085332"/>
                  </a:ext>
                </a:extLst>
              </a:tr>
              <a:tr h="330821">
                <a:tc>
                  <a:txBody>
                    <a:bodyPr/>
                    <a:lstStyle/>
                    <a:p>
                      <a:r>
                        <a:rPr lang="en-GB" sz="1200" b="1" dirty="0"/>
                        <a:t>7</a:t>
                      </a:r>
                    </a:p>
                  </a:txBody>
                  <a:tcPr>
                    <a:solidFill>
                      <a:schemeClr val="tx2">
                        <a:lumMod val="10000"/>
                        <a:lumOff val="90000"/>
                      </a:schemeClr>
                    </a:solidFill>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3707885035"/>
                  </a:ext>
                </a:extLst>
              </a:tr>
              <a:tr h="330821">
                <a:tc>
                  <a:txBody>
                    <a:bodyPr/>
                    <a:lstStyle/>
                    <a:p>
                      <a:r>
                        <a:rPr lang="en-GB" sz="1200" b="1" dirty="0"/>
                        <a:t>8</a:t>
                      </a:r>
                    </a:p>
                  </a:txBody>
                  <a:tcPr>
                    <a:solidFill>
                      <a:schemeClr val="tx2">
                        <a:lumMod val="10000"/>
                        <a:lumOff val="90000"/>
                      </a:schemeClr>
                    </a:solidFill>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144225311"/>
                  </a:ext>
                </a:extLst>
              </a:tr>
              <a:tr h="330821">
                <a:tc>
                  <a:txBody>
                    <a:bodyPr/>
                    <a:lstStyle/>
                    <a:p>
                      <a:r>
                        <a:rPr lang="en-GB" sz="1200" b="1" dirty="0"/>
                        <a:t>9</a:t>
                      </a:r>
                    </a:p>
                  </a:txBody>
                  <a:tcPr>
                    <a:solidFill>
                      <a:schemeClr val="tx2">
                        <a:lumMod val="10000"/>
                        <a:lumOff val="90000"/>
                      </a:schemeClr>
                    </a:solidFill>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2741153787"/>
                  </a:ext>
                </a:extLst>
              </a:tr>
              <a:tr h="330821">
                <a:tc>
                  <a:txBody>
                    <a:bodyPr/>
                    <a:lstStyle/>
                    <a:p>
                      <a:r>
                        <a:rPr lang="en-GB" sz="1200" b="1" dirty="0"/>
                        <a:t>10</a:t>
                      </a:r>
                    </a:p>
                  </a:txBody>
                  <a:tcPr>
                    <a:solidFill>
                      <a:schemeClr val="tx2">
                        <a:lumMod val="10000"/>
                        <a:lumOff val="90000"/>
                      </a:schemeClr>
                    </a:solidFill>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2662420846"/>
                  </a:ext>
                </a:extLst>
              </a:tr>
              <a:tr h="330821">
                <a:tc>
                  <a:txBody>
                    <a:bodyPr/>
                    <a:lstStyle/>
                    <a:p>
                      <a:r>
                        <a:rPr lang="en-GB" sz="1200" b="1" dirty="0"/>
                        <a:t>11</a:t>
                      </a:r>
                    </a:p>
                  </a:txBody>
                  <a:tcPr>
                    <a:solidFill>
                      <a:schemeClr val="tx2">
                        <a:lumMod val="10000"/>
                        <a:lumOff val="90000"/>
                      </a:schemeClr>
                    </a:solidFill>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3069655721"/>
                  </a:ext>
                </a:extLst>
              </a:tr>
              <a:tr h="330821">
                <a:tc>
                  <a:txBody>
                    <a:bodyPr/>
                    <a:lstStyle/>
                    <a:p>
                      <a:r>
                        <a:rPr lang="en-GB" sz="1200" b="1" dirty="0"/>
                        <a:t>12</a:t>
                      </a:r>
                    </a:p>
                  </a:txBody>
                  <a:tcPr>
                    <a:solidFill>
                      <a:schemeClr val="tx2">
                        <a:lumMod val="10000"/>
                        <a:lumOff val="90000"/>
                      </a:schemeClr>
                    </a:solidFill>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4212502533"/>
                  </a:ext>
                </a:extLst>
              </a:tr>
            </a:tbl>
          </a:graphicData>
        </a:graphic>
      </p:graphicFrame>
    </p:spTree>
    <p:extLst>
      <p:ext uri="{BB962C8B-B14F-4D97-AF65-F5344CB8AC3E}">
        <p14:creationId xmlns:p14="http://schemas.microsoft.com/office/powerpoint/2010/main" val="2231335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AC8D61-EF9C-473F-1C48-79843C990B17}"/>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39F60D5-F7BD-D694-C52F-1F8402108A0C}"/>
              </a:ext>
            </a:extLst>
          </p:cNvPr>
          <p:cNvSpPr>
            <a:spLocks noGrp="1"/>
          </p:cNvSpPr>
          <p:nvPr>
            <p:ph sz="half" idx="2"/>
          </p:nvPr>
        </p:nvSpPr>
        <p:spPr>
          <a:xfrm>
            <a:off x="6096000" y="1872000"/>
            <a:ext cx="6096000" cy="4985997"/>
          </a:xfrm>
          <a:noFill/>
          <a:ln w="19050">
            <a:solidFill>
              <a:schemeClr val="tx1"/>
            </a:solidFill>
          </a:ln>
        </p:spPr>
        <p:txBody>
          <a:bodyPr>
            <a:normAutofit/>
          </a:bodyPr>
          <a:lstStyle/>
          <a:p>
            <a:pPr marL="0" indent="0">
              <a:buNone/>
            </a:pPr>
            <a:br>
              <a:rPr lang="en-GB" dirty="0">
                <a:solidFill>
                  <a:schemeClr val="tx1"/>
                </a:solidFill>
                <a:latin typeface="+mj-lt"/>
              </a:rPr>
            </a:br>
            <a:endParaRPr lang="en-GB" dirty="0">
              <a:solidFill>
                <a:schemeClr val="tx1"/>
              </a:solidFill>
              <a:latin typeface="+mj-lt"/>
            </a:endParaRPr>
          </a:p>
        </p:txBody>
      </p:sp>
      <p:sp>
        <p:nvSpPr>
          <p:cNvPr id="2" name="Title 1">
            <a:extLst>
              <a:ext uri="{FF2B5EF4-FFF2-40B4-BE49-F238E27FC236}">
                <a16:creationId xmlns:a16="http://schemas.microsoft.com/office/drawing/2014/main" id="{10315E67-47CF-4892-697A-4A25C063107F}"/>
              </a:ext>
            </a:extLst>
          </p:cNvPr>
          <p:cNvSpPr>
            <a:spLocks noGrp="1"/>
          </p:cNvSpPr>
          <p:nvPr>
            <p:ph type="title"/>
          </p:nvPr>
        </p:nvSpPr>
        <p:spPr>
          <a:xfrm>
            <a:off x="0" y="1"/>
            <a:ext cx="12192000" cy="671672"/>
          </a:xfrm>
          <a:ln w="19050">
            <a:solidFill>
              <a:schemeClr val="tx1"/>
            </a:solidFill>
          </a:ln>
        </p:spPr>
        <p:txBody>
          <a:bodyPr>
            <a:noAutofit/>
          </a:bodyPr>
          <a:lstStyle/>
          <a:p>
            <a:pPr algn="ctr"/>
            <a:r>
              <a:rPr lang="en-GB" dirty="0"/>
              <a:t>a x b = b x a</a:t>
            </a:r>
          </a:p>
        </p:txBody>
      </p:sp>
      <p:sp>
        <p:nvSpPr>
          <p:cNvPr id="3" name="Content Placeholder 2">
            <a:extLst>
              <a:ext uri="{FF2B5EF4-FFF2-40B4-BE49-F238E27FC236}">
                <a16:creationId xmlns:a16="http://schemas.microsoft.com/office/drawing/2014/main" id="{E24A6419-4583-3ACD-8616-18E4560A9ABA}"/>
              </a:ext>
            </a:extLst>
          </p:cNvPr>
          <p:cNvSpPr>
            <a:spLocks noGrp="1"/>
          </p:cNvSpPr>
          <p:nvPr>
            <p:ph sz="half" idx="1"/>
          </p:nvPr>
        </p:nvSpPr>
        <p:spPr>
          <a:xfrm>
            <a:off x="0" y="1872002"/>
            <a:ext cx="6096000" cy="4985997"/>
          </a:xfrm>
          <a:solidFill>
            <a:schemeClr val="accent1">
              <a:lumMod val="20000"/>
              <a:lumOff val="80000"/>
            </a:schemeClr>
          </a:solidFill>
          <a:ln w="19050">
            <a:solidFill>
              <a:schemeClr val="tx1"/>
            </a:solidFill>
          </a:ln>
        </p:spPr>
        <p:txBody>
          <a:bodyPr>
            <a:normAutofit/>
          </a:bodyPr>
          <a:lstStyle/>
          <a:p>
            <a:pPr marL="0" indent="0">
              <a:buNone/>
            </a:pPr>
            <a:endParaRPr lang="en-GB" sz="2600" i="0" dirty="0">
              <a:solidFill>
                <a:srgbClr val="595959"/>
              </a:solidFill>
              <a:effectLst/>
              <a:latin typeface="+mj-lt"/>
            </a:endParaRPr>
          </a:p>
          <a:p>
            <a:pPr marL="0" indent="0">
              <a:buNone/>
            </a:pPr>
            <a:endParaRPr lang="en-GB" b="0" i="0" dirty="0">
              <a:solidFill>
                <a:srgbClr val="595959"/>
              </a:solidFill>
              <a:effectLst/>
              <a:latin typeface="+mj-lt"/>
            </a:endParaRPr>
          </a:p>
          <a:p>
            <a:pPr marL="0" indent="0">
              <a:buNone/>
            </a:pPr>
            <a:endParaRPr lang="en-GB" dirty="0">
              <a:latin typeface="+mj-lt"/>
            </a:endParaRPr>
          </a:p>
        </p:txBody>
      </p:sp>
      <p:sp>
        <p:nvSpPr>
          <p:cNvPr id="19" name="TextBox 18">
            <a:extLst>
              <a:ext uri="{FF2B5EF4-FFF2-40B4-BE49-F238E27FC236}">
                <a16:creationId xmlns:a16="http://schemas.microsoft.com/office/drawing/2014/main" id="{DD4BD7B9-B5D0-11CB-38AA-1640F2016C36}"/>
              </a:ext>
            </a:extLst>
          </p:cNvPr>
          <p:cNvSpPr txBox="1"/>
          <p:nvPr/>
        </p:nvSpPr>
        <p:spPr>
          <a:xfrm>
            <a:off x="0" y="671673"/>
            <a:ext cx="12189998" cy="1200329"/>
          </a:xfrm>
          <a:prstGeom prst="rect">
            <a:avLst/>
          </a:prstGeom>
          <a:solidFill>
            <a:schemeClr val="accent3">
              <a:lumMod val="60000"/>
              <a:lumOff val="40000"/>
            </a:schemeClr>
          </a:solidFill>
          <a:ln w="19050">
            <a:solidFill>
              <a:schemeClr val="tx1"/>
            </a:solidFill>
          </a:ln>
        </p:spPr>
        <p:txBody>
          <a:bodyPr wrap="square" rtlCol="0">
            <a:spAutoFit/>
          </a:bodyPr>
          <a:lstStyle/>
          <a:p>
            <a:pPr algn="ctr"/>
            <a:r>
              <a:rPr lang="en-GB" sz="2400" dirty="0"/>
              <a:t>The commutative property of multiplication means that it doesn’t matter which way round you put the numbers when you multiply. The order can change, but the answer stays the same. For example,  3 x 5 and 5 x 3 both give the answer 15.</a:t>
            </a:r>
          </a:p>
        </p:txBody>
      </p:sp>
      <p:sp>
        <p:nvSpPr>
          <p:cNvPr id="10" name="TextBox 9">
            <a:extLst>
              <a:ext uri="{FF2B5EF4-FFF2-40B4-BE49-F238E27FC236}">
                <a16:creationId xmlns:a16="http://schemas.microsoft.com/office/drawing/2014/main" id="{8BDB1D6C-EC59-6DDC-0C9D-F65F035E8920}"/>
              </a:ext>
            </a:extLst>
          </p:cNvPr>
          <p:cNvSpPr txBox="1"/>
          <p:nvPr/>
        </p:nvSpPr>
        <p:spPr>
          <a:xfrm>
            <a:off x="8437717" y="1942922"/>
            <a:ext cx="1412566" cy="461665"/>
          </a:xfrm>
          <a:prstGeom prst="rect">
            <a:avLst/>
          </a:prstGeom>
          <a:solidFill>
            <a:srgbClr val="FFFFCC"/>
          </a:solidFill>
        </p:spPr>
        <p:txBody>
          <a:bodyPr wrap="none" rtlCol="0">
            <a:spAutoFit/>
          </a:bodyPr>
          <a:lstStyle/>
          <a:p>
            <a:r>
              <a:rPr lang="en-GB" sz="2400" b="1" dirty="0"/>
              <a:t>3 x 5 = 15</a:t>
            </a:r>
            <a:endParaRPr lang="en-GB" sz="2400" dirty="0"/>
          </a:p>
        </p:txBody>
      </p:sp>
      <p:sp>
        <p:nvSpPr>
          <p:cNvPr id="4" name="TextBox 3">
            <a:extLst>
              <a:ext uri="{FF2B5EF4-FFF2-40B4-BE49-F238E27FC236}">
                <a16:creationId xmlns:a16="http://schemas.microsoft.com/office/drawing/2014/main" id="{DF8AAB04-89CB-27AA-7D52-86A7A97A2D8A}"/>
              </a:ext>
            </a:extLst>
          </p:cNvPr>
          <p:cNvSpPr txBox="1"/>
          <p:nvPr/>
        </p:nvSpPr>
        <p:spPr>
          <a:xfrm>
            <a:off x="2341717" y="1942922"/>
            <a:ext cx="1412566" cy="461665"/>
          </a:xfrm>
          <a:prstGeom prst="rect">
            <a:avLst/>
          </a:prstGeom>
          <a:solidFill>
            <a:srgbClr val="FFFFCC"/>
          </a:solidFill>
        </p:spPr>
        <p:txBody>
          <a:bodyPr wrap="none" rtlCol="0">
            <a:spAutoFit/>
          </a:bodyPr>
          <a:lstStyle/>
          <a:p>
            <a:r>
              <a:rPr lang="en-GB" sz="2400" b="1" dirty="0"/>
              <a:t>3 x 5 = 15</a:t>
            </a:r>
            <a:endParaRPr lang="en-GB" sz="2400" dirty="0"/>
          </a:p>
        </p:txBody>
      </p:sp>
      <p:pic>
        <p:nvPicPr>
          <p:cNvPr id="6" name="Content Placeholder 10">
            <a:extLst>
              <a:ext uri="{FF2B5EF4-FFF2-40B4-BE49-F238E27FC236}">
                <a16:creationId xmlns:a16="http://schemas.microsoft.com/office/drawing/2014/main" id="{ECEF030F-4CBD-3295-1541-0CD007432E39}"/>
              </a:ext>
            </a:extLst>
          </p:cNvPr>
          <p:cNvPicPr>
            <a:picLocks noChangeAspect="1"/>
          </p:cNvPicPr>
          <p:nvPr/>
        </p:nvPicPr>
        <p:blipFill>
          <a:blip r:embed="rId2"/>
          <a:stretch>
            <a:fillRect/>
          </a:stretch>
        </p:blipFill>
        <p:spPr>
          <a:xfrm>
            <a:off x="1973487" y="2655638"/>
            <a:ext cx="2149026" cy="3033023"/>
          </a:xfrm>
          <a:prstGeom prst="rect">
            <a:avLst/>
          </a:prstGeom>
        </p:spPr>
      </p:pic>
      <p:pic>
        <p:nvPicPr>
          <p:cNvPr id="7" name="Picture 6">
            <a:extLst>
              <a:ext uri="{FF2B5EF4-FFF2-40B4-BE49-F238E27FC236}">
                <a16:creationId xmlns:a16="http://schemas.microsoft.com/office/drawing/2014/main" id="{03DDD424-0219-39E9-F57A-AA24837F6D70}"/>
              </a:ext>
            </a:extLst>
          </p:cNvPr>
          <p:cNvPicPr>
            <a:picLocks noChangeAspect="1"/>
          </p:cNvPicPr>
          <p:nvPr/>
        </p:nvPicPr>
        <p:blipFill>
          <a:blip r:embed="rId3"/>
          <a:stretch>
            <a:fillRect/>
          </a:stretch>
        </p:blipFill>
        <p:spPr>
          <a:xfrm>
            <a:off x="7654161" y="3269101"/>
            <a:ext cx="2979678" cy="1806097"/>
          </a:xfrm>
          <a:prstGeom prst="rect">
            <a:avLst/>
          </a:prstGeom>
        </p:spPr>
      </p:pic>
      <p:sp>
        <p:nvSpPr>
          <p:cNvPr id="8" name="TextBox 7">
            <a:extLst>
              <a:ext uri="{FF2B5EF4-FFF2-40B4-BE49-F238E27FC236}">
                <a16:creationId xmlns:a16="http://schemas.microsoft.com/office/drawing/2014/main" id="{1B3F4924-C47B-808A-F0ED-66B936B6BB62}"/>
              </a:ext>
            </a:extLst>
          </p:cNvPr>
          <p:cNvSpPr txBox="1"/>
          <p:nvPr/>
        </p:nvSpPr>
        <p:spPr>
          <a:xfrm>
            <a:off x="1571186" y="5939712"/>
            <a:ext cx="2953629" cy="830997"/>
          </a:xfrm>
          <a:prstGeom prst="rect">
            <a:avLst/>
          </a:prstGeom>
          <a:noFill/>
        </p:spPr>
        <p:txBody>
          <a:bodyPr wrap="none" rtlCol="0">
            <a:spAutoFit/>
          </a:bodyPr>
          <a:lstStyle/>
          <a:p>
            <a:pPr algn="ctr"/>
            <a:r>
              <a:rPr lang="en-GB" sz="2400" dirty="0"/>
              <a:t>5 rows of 3 equals 15</a:t>
            </a:r>
          </a:p>
          <a:p>
            <a:pPr algn="ctr"/>
            <a:r>
              <a:rPr lang="en-GB" sz="2400" dirty="0"/>
              <a:t>5 x 3 = 15</a:t>
            </a:r>
          </a:p>
        </p:txBody>
      </p:sp>
      <p:sp>
        <p:nvSpPr>
          <p:cNvPr id="11" name="TextBox 10">
            <a:extLst>
              <a:ext uri="{FF2B5EF4-FFF2-40B4-BE49-F238E27FC236}">
                <a16:creationId xmlns:a16="http://schemas.microsoft.com/office/drawing/2014/main" id="{86DA74BC-DA03-9137-D7C7-CD220A4A8B4B}"/>
              </a:ext>
            </a:extLst>
          </p:cNvPr>
          <p:cNvSpPr txBox="1"/>
          <p:nvPr/>
        </p:nvSpPr>
        <p:spPr>
          <a:xfrm>
            <a:off x="7819586" y="5939712"/>
            <a:ext cx="2953629" cy="830997"/>
          </a:xfrm>
          <a:prstGeom prst="rect">
            <a:avLst/>
          </a:prstGeom>
          <a:noFill/>
        </p:spPr>
        <p:txBody>
          <a:bodyPr wrap="none" rtlCol="0">
            <a:spAutoFit/>
          </a:bodyPr>
          <a:lstStyle/>
          <a:p>
            <a:pPr algn="ctr"/>
            <a:r>
              <a:rPr lang="en-GB" sz="2400" dirty="0"/>
              <a:t>3 rows of 5 equals 15</a:t>
            </a:r>
          </a:p>
          <a:p>
            <a:pPr algn="ctr"/>
            <a:r>
              <a:rPr lang="en-GB" sz="2400" dirty="0"/>
              <a:t>3 x 5 = 15</a:t>
            </a:r>
          </a:p>
        </p:txBody>
      </p:sp>
    </p:spTree>
    <p:extLst>
      <p:ext uri="{BB962C8B-B14F-4D97-AF65-F5344CB8AC3E}">
        <p14:creationId xmlns:p14="http://schemas.microsoft.com/office/powerpoint/2010/main" val="1783102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9A658-742A-48B4-67F3-CF5149BD048B}"/>
              </a:ext>
            </a:extLst>
          </p:cNvPr>
          <p:cNvSpPr>
            <a:spLocks noGrp="1"/>
          </p:cNvSpPr>
          <p:nvPr>
            <p:ph type="title"/>
          </p:nvPr>
        </p:nvSpPr>
        <p:spPr/>
        <p:txBody>
          <a:bodyPr/>
          <a:lstStyle/>
          <a:p>
            <a:r>
              <a:rPr lang="en-GB" dirty="0"/>
              <a:t>Acknowledgements</a:t>
            </a:r>
          </a:p>
        </p:txBody>
      </p:sp>
      <p:sp>
        <p:nvSpPr>
          <p:cNvPr id="3" name="Content Placeholder 2">
            <a:extLst>
              <a:ext uri="{FF2B5EF4-FFF2-40B4-BE49-F238E27FC236}">
                <a16:creationId xmlns:a16="http://schemas.microsoft.com/office/drawing/2014/main" id="{39EFB97B-F80F-26CE-E74A-29468CA62C95}"/>
              </a:ext>
            </a:extLst>
          </p:cNvPr>
          <p:cNvSpPr>
            <a:spLocks noGrp="1"/>
          </p:cNvSpPr>
          <p:nvPr>
            <p:ph idx="1"/>
          </p:nvPr>
        </p:nvSpPr>
        <p:spPr/>
        <p:txBody>
          <a:bodyPr/>
          <a:lstStyle/>
          <a:p>
            <a:r>
              <a:rPr lang="en-GB" dirty="0"/>
              <a:t>Images were created using free virtual manipulatives by Amplify available at Polypad.com.</a:t>
            </a:r>
          </a:p>
        </p:txBody>
      </p:sp>
    </p:spTree>
    <p:extLst>
      <p:ext uri="{BB962C8B-B14F-4D97-AF65-F5344CB8AC3E}">
        <p14:creationId xmlns:p14="http://schemas.microsoft.com/office/powerpoint/2010/main" val="849635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F40DD-6322-0C64-91F3-728C48F7AD58}"/>
            </a:ext>
          </a:extLst>
        </p:cNvPr>
        <p:cNvGrpSpPr/>
        <p:nvPr/>
      </p:nvGrpSpPr>
      <p:grpSpPr>
        <a:xfrm>
          <a:off x="0" y="0"/>
          <a:ext cx="0" cy="0"/>
          <a:chOff x="0" y="0"/>
          <a:chExt cx="0" cy="0"/>
        </a:xfrm>
      </p:grpSpPr>
      <p:sp>
        <p:nvSpPr>
          <p:cNvPr id="49" name="Content Placeholder 2">
            <a:extLst>
              <a:ext uri="{FF2B5EF4-FFF2-40B4-BE49-F238E27FC236}">
                <a16:creationId xmlns:a16="http://schemas.microsoft.com/office/drawing/2014/main" id="{3C074AFB-1AD5-77B3-8C77-46EBB103913E}"/>
              </a:ext>
            </a:extLst>
          </p:cNvPr>
          <p:cNvSpPr txBox="1">
            <a:spLocks/>
          </p:cNvSpPr>
          <p:nvPr/>
        </p:nvSpPr>
        <p:spPr>
          <a:xfrm>
            <a:off x="0" y="1132820"/>
            <a:ext cx="12192000" cy="5731071"/>
          </a:xfrm>
          <a:prstGeom prst="rect">
            <a:avLst/>
          </a:prstGeom>
          <a:noFill/>
          <a:ln w="19050">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p>
          <a:p>
            <a:pPr marL="0" indent="0">
              <a:buFont typeface="Arial" panose="020B0604020202020204" pitchFamily="34" charset="0"/>
              <a:buNone/>
            </a:pPr>
            <a:endParaRPr lang="en-GB" dirty="0"/>
          </a:p>
          <a:p>
            <a:pPr marL="0" indent="0">
              <a:buFont typeface="Arial" panose="020B0604020202020204" pitchFamily="34" charset="0"/>
              <a:buNone/>
            </a:pPr>
            <a:endParaRPr lang="en-GB" dirty="0"/>
          </a:p>
          <a:p>
            <a:pPr marL="0" indent="0">
              <a:buFont typeface="Arial" panose="020B0604020202020204" pitchFamily="34" charset="0"/>
              <a:buNone/>
            </a:pPr>
            <a:endParaRPr lang="en-GB" sz="2000" dirty="0">
              <a:latin typeface="+mj-lt"/>
            </a:endParaRPr>
          </a:p>
          <a:p>
            <a:pPr marL="0" indent="0">
              <a:buFont typeface="Arial" panose="020B0604020202020204" pitchFamily="34" charset="0"/>
              <a:buNone/>
            </a:pPr>
            <a:endParaRPr lang="en-GB" dirty="0">
              <a:latin typeface="+mj-lt"/>
            </a:endParaRPr>
          </a:p>
        </p:txBody>
      </p:sp>
      <p:sp>
        <p:nvSpPr>
          <p:cNvPr id="2" name="Title 1">
            <a:extLst>
              <a:ext uri="{FF2B5EF4-FFF2-40B4-BE49-F238E27FC236}">
                <a16:creationId xmlns:a16="http://schemas.microsoft.com/office/drawing/2014/main" id="{C6CA1CF8-CEEF-9463-8CA5-CA4B8B339214}"/>
              </a:ext>
            </a:extLst>
          </p:cNvPr>
          <p:cNvSpPr>
            <a:spLocks noGrp="1"/>
          </p:cNvSpPr>
          <p:nvPr>
            <p:ph type="title"/>
          </p:nvPr>
        </p:nvSpPr>
        <p:spPr>
          <a:xfrm>
            <a:off x="0" y="1"/>
            <a:ext cx="12192000" cy="609599"/>
          </a:xfrm>
          <a:ln w="19050">
            <a:solidFill>
              <a:schemeClr val="tx1"/>
            </a:solidFill>
          </a:ln>
        </p:spPr>
        <p:txBody>
          <a:bodyPr>
            <a:normAutofit/>
          </a:bodyPr>
          <a:lstStyle/>
          <a:p>
            <a:pPr algn="ctr"/>
            <a:r>
              <a:rPr lang="en-GB" sz="3600" dirty="0"/>
              <a:t>Multiplication is Repeated Addition</a:t>
            </a:r>
          </a:p>
        </p:txBody>
      </p:sp>
      <p:sp>
        <p:nvSpPr>
          <p:cNvPr id="19" name="TextBox 18">
            <a:extLst>
              <a:ext uri="{FF2B5EF4-FFF2-40B4-BE49-F238E27FC236}">
                <a16:creationId xmlns:a16="http://schemas.microsoft.com/office/drawing/2014/main" id="{5F180647-605D-FF82-A147-A7F6F59D5261}"/>
              </a:ext>
            </a:extLst>
          </p:cNvPr>
          <p:cNvSpPr txBox="1"/>
          <p:nvPr/>
        </p:nvSpPr>
        <p:spPr>
          <a:xfrm>
            <a:off x="0" y="609600"/>
            <a:ext cx="12189998" cy="523220"/>
          </a:xfrm>
          <a:prstGeom prst="rect">
            <a:avLst/>
          </a:prstGeom>
          <a:solidFill>
            <a:schemeClr val="accent3">
              <a:lumMod val="60000"/>
              <a:lumOff val="40000"/>
            </a:schemeClr>
          </a:solidFill>
          <a:ln w="19050">
            <a:solidFill>
              <a:schemeClr val="tx1"/>
            </a:solidFill>
          </a:ln>
        </p:spPr>
        <p:txBody>
          <a:bodyPr wrap="square" rtlCol="0">
            <a:spAutoFit/>
          </a:bodyPr>
          <a:lstStyle/>
          <a:p>
            <a:pPr algn="ctr"/>
            <a:r>
              <a:rPr lang="en-GB" sz="2800" dirty="0"/>
              <a:t>Multiplication is adding the same number again and again. </a:t>
            </a:r>
          </a:p>
        </p:txBody>
      </p:sp>
      <p:sp>
        <p:nvSpPr>
          <p:cNvPr id="8" name="TextBox 7">
            <a:extLst>
              <a:ext uri="{FF2B5EF4-FFF2-40B4-BE49-F238E27FC236}">
                <a16:creationId xmlns:a16="http://schemas.microsoft.com/office/drawing/2014/main" id="{B53BD0E5-A671-A9D2-5F6C-A579A2A585B8}"/>
              </a:ext>
            </a:extLst>
          </p:cNvPr>
          <p:cNvSpPr txBox="1"/>
          <p:nvPr/>
        </p:nvSpPr>
        <p:spPr>
          <a:xfrm>
            <a:off x="4680286" y="1210283"/>
            <a:ext cx="2831429" cy="461665"/>
          </a:xfrm>
          <a:prstGeom prst="rect">
            <a:avLst/>
          </a:prstGeom>
          <a:solidFill>
            <a:srgbClr val="FFFFCC"/>
          </a:solidFill>
        </p:spPr>
        <p:txBody>
          <a:bodyPr wrap="square" rtlCol="0">
            <a:spAutoFit/>
          </a:bodyPr>
          <a:lstStyle/>
          <a:p>
            <a:pPr algn="ctr"/>
            <a:r>
              <a:rPr lang="en-GB" sz="2400" b="1" dirty="0"/>
              <a:t>Example:</a:t>
            </a:r>
            <a:r>
              <a:rPr lang="en-GB" sz="2400" dirty="0"/>
              <a:t> 3 x 4</a:t>
            </a:r>
          </a:p>
        </p:txBody>
      </p:sp>
      <p:sp>
        <p:nvSpPr>
          <p:cNvPr id="5" name="TextBox 4">
            <a:extLst>
              <a:ext uri="{FF2B5EF4-FFF2-40B4-BE49-F238E27FC236}">
                <a16:creationId xmlns:a16="http://schemas.microsoft.com/office/drawing/2014/main" id="{C10905F7-B05D-5CA7-3E20-F04B860D52A9}"/>
              </a:ext>
            </a:extLst>
          </p:cNvPr>
          <p:cNvSpPr txBox="1"/>
          <p:nvPr/>
        </p:nvSpPr>
        <p:spPr>
          <a:xfrm>
            <a:off x="3847210" y="1984081"/>
            <a:ext cx="4497580" cy="461665"/>
          </a:xfrm>
          <a:prstGeom prst="rect">
            <a:avLst/>
          </a:prstGeom>
          <a:noFill/>
        </p:spPr>
        <p:txBody>
          <a:bodyPr wrap="square" rtlCol="0">
            <a:spAutoFit/>
          </a:bodyPr>
          <a:lstStyle/>
          <a:p>
            <a:pPr algn="ctr"/>
            <a:r>
              <a:rPr lang="en-GB" sz="2400" dirty="0"/>
              <a:t>Means add 3 to itself 4 times.</a:t>
            </a:r>
          </a:p>
        </p:txBody>
      </p:sp>
      <p:sp>
        <p:nvSpPr>
          <p:cNvPr id="7" name="TextBox 6">
            <a:extLst>
              <a:ext uri="{FF2B5EF4-FFF2-40B4-BE49-F238E27FC236}">
                <a16:creationId xmlns:a16="http://schemas.microsoft.com/office/drawing/2014/main" id="{F24041FD-7F3E-F75B-E113-995E8E18C189}"/>
              </a:ext>
            </a:extLst>
          </p:cNvPr>
          <p:cNvSpPr txBox="1"/>
          <p:nvPr/>
        </p:nvSpPr>
        <p:spPr>
          <a:xfrm>
            <a:off x="3847210" y="2757879"/>
            <a:ext cx="4497580" cy="461665"/>
          </a:xfrm>
          <a:prstGeom prst="rect">
            <a:avLst/>
          </a:prstGeom>
          <a:noFill/>
        </p:spPr>
        <p:txBody>
          <a:bodyPr wrap="square" rtlCol="0">
            <a:spAutoFit/>
          </a:bodyPr>
          <a:lstStyle/>
          <a:p>
            <a:pPr algn="ctr"/>
            <a:r>
              <a:rPr lang="en-GB" sz="2400" dirty="0"/>
              <a:t>3 + 3 + 3 + 3</a:t>
            </a:r>
          </a:p>
        </p:txBody>
      </p:sp>
      <p:grpSp>
        <p:nvGrpSpPr>
          <p:cNvPr id="97" name="Group 96">
            <a:extLst>
              <a:ext uri="{FF2B5EF4-FFF2-40B4-BE49-F238E27FC236}">
                <a16:creationId xmlns:a16="http://schemas.microsoft.com/office/drawing/2014/main" id="{A1C72606-E622-D7AE-1E37-5D5CFC821FD3}"/>
              </a:ext>
            </a:extLst>
          </p:cNvPr>
          <p:cNvGrpSpPr/>
          <p:nvPr/>
        </p:nvGrpSpPr>
        <p:grpSpPr>
          <a:xfrm>
            <a:off x="3678977" y="3531677"/>
            <a:ext cx="4834046" cy="800911"/>
            <a:chOff x="3325520" y="3371117"/>
            <a:chExt cx="4834046" cy="800911"/>
          </a:xfrm>
        </p:grpSpPr>
        <p:grpSp>
          <p:nvGrpSpPr>
            <p:cNvPr id="75" name="Group 74">
              <a:extLst>
                <a:ext uri="{FF2B5EF4-FFF2-40B4-BE49-F238E27FC236}">
                  <a16:creationId xmlns:a16="http://schemas.microsoft.com/office/drawing/2014/main" id="{C356D45A-9BBD-1F91-ABC5-AB1023381FD4}"/>
                </a:ext>
              </a:extLst>
            </p:cNvPr>
            <p:cNvGrpSpPr/>
            <p:nvPr/>
          </p:nvGrpSpPr>
          <p:grpSpPr>
            <a:xfrm>
              <a:off x="3325520" y="3371117"/>
              <a:ext cx="781873" cy="800911"/>
              <a:chOff x="4563417" y="3445968"/>
              <a:chExt cx="781873" cy="800911"/>
            </a:xfrm>
          </p:grpSpPr>
          <p:sp>
            <p:nvSpPr>
              <p:cNvPr id="71" name="Rectangle 70">
                <a:extLst>
                  <a:ext uri="{FF2B5EF4-FFF2-40B4-BE49-F238E27FC236}">
                    <a16:creationId xmlns:a16="http://schemas.microsoft.com/office/drawing/2014/main" id="{0BB59586-7D93-3791-46FF-B90ADD42C579}"/>
                  </a:ext>
                </a:extLst>
              </p:cNvPr>
              <p:cNvSpPr/>
              <p:nvPr/>
            </p:nvSpPr>
            <p:spPr>
              <a:xfrm>
                <a:off x="4563417" y="3445968"/>
                <a:ext cx="781873" cy="80091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grpSp>
            <p:nvGrpSpPr>
              <p:cNvPr id="74" name="Group 73">
                <a:extLst>
                  <a:ext uri="{FF2B5EF4-FFF2-40B4-BE49-F238E27FC236}">
                    <a16:creationId xmlns:a16="http://schemas.microsoft.com/office/drawing/2014/main" id="{279B62AC-C537-9BF5-C3DB-CB101A1799C3}"/>
                  </a:ext>
                </a:extLst>
              </p:cNvPr>
              <p:cNvGrpSpPr/>
              <p:nvPr/>
            </p:nvGrpSpPr>
            <p:grpSpPr>
              <a:xfrm>
                <a:off x="4684353" y="3567449"/>
                <a:ext cx="553439" cy="580240"/>
                <a:chOff x="4684353" y="3567449"/>
                <a:chExt cx="553439" cy="580240"/>
              </a:xfrm>
            </p:grpSpPr>
            <p:sp>
              <p:nvSpPr>
                <p:cNvPr id="72" name="Oval 71">
                  <a:extLst>
                    <a:ext uri="{FF2B5EF4-FFF2-40B4-BE49-F238E27FC236}">
                      <a16:creationId xmlns:a16="http://schemas.microsoft.com/office/drawing/2014/main" id="{1240CE11-CF05-F657-623F-E05C9206DB1D}"/>
                    </a:ext>
                  </a:extLst>
                </p:cNvPr>
                <p:cNvSpPr/>
                <p:nvPr/>
              </p:nvSpPr>
              <p:spPr>
                <a:xfrm>
                  <a:off x="4871073" y="3767569"/>
                  <a:ext cx="180000" cy="180000"/>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73" name="Oval 72">
                  <a:extLst>
                    <a:ext uri="{FF2B5EF4-FFF2-40B4-BE49-F238E27FC236}">
                      <a16:creationId xmlns:a16="http://schemas.microsoft.com/office/drawing/2014/main" id="{7BC20F40-0978-B9D0-FE26-9F6D021008E0}"/>
                    </a:ext>
                  </a:extLst>
                </p:cNvPr>
                <p:cNvSpPr/>
                <p:nvPr/>
              </p:nvSpPr>
              <p:spPr>
                <a:xfrm>
                  <a:off x="5057792" y="3967689"/>
                  <a:ext cx="180000" cy="180000"/>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53" name="Oval 52">
                  <a:extLst>
                    <a:ext uri="{FF2B5EF4-FFF2-40B4-BE49-F238E27FC236}">
                      <a16:creationId xmlns:a16="http://schemas.microsoft.com/office/drawing/2014/main" id="{2EF18280-5114-D34C-F39C-DF7123356AAA}"/>
                    </a:ext>
                  </a:extLst>
                </p:cNvPr>
                <p:cNvSpPr/>
                <p:nvPr/>
              </p:nvSpPr>
              <p:spPr>
                <a:xfrm>
                  <a:off x="4684353" y="3567449"/>
                  <a:ext cx="180000" cy="180000"/>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GB" dirty="0"/>
                </a:p>
              </p:txBody>
            </p:sp>
          </p:grpSp>
        </p:grpSp>
        <p:grpSp>
          <p:nvGrpSpPr>
            <p:cNvPr id="76" name="Group 75">
              <a:extLst>
                <a:ext uri="{FF2B5EF4-FFF2-40B4-BE49-F238E27FC236}">
                  <a16:creationId xmlns:a16="http://schemas.microsoft.com/office/drawing/2014/main" id="{22804272-4CF4-3CA3-EC54-1E309C5E7938}"/>
                </a:ext>
              </a:extLst>
            </p:cNvPr>
            <p:cNvGrpSpPr/>
            <p:nvPr/>
          </p:nvGrpSpPr>
          <p:grpSpPr>
            <a:xfrm>
              <a:off x="4676244" y="3371117"/>
              <a:ext cx="781873" cy="800911"/>
              <a:chOff x="4563417" y="3445968"/>
              <a:chExt cx="781873" cy="800911"/>
            </a:xfrm>
          </p:grpSpPr>
          <p:sp>
            <p:nvSpPr>
              <p:cNvPr id="77" name="Rectangle 76">
                <a:extLst>
                  <a:ext uri="{FF2B5EF4-FFF2-40B4-BE49-F238E27FC236}">
                    <a16:creationId xmlns:a16="http://schemas.microsoft.com/office/drawing/2014/main" id="{35227F8A-5BD8-1354-82FC-F416148828A1}"/>
                  </a:ext>
                </a:extLst>
              </p:cNvPr>
              <p:cNvSpPr/>
              <p:nvPr/>
            </p:nvSpPr>
            <p:spPr>
              <a:xfrm>
                <a:off x="4563417" y="3445968"/>
                <a:ext cx="781873" cy="80091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grpSp>
            <p:nvGrpSpPr>
              <p:cNvPr id="78" name="Group 77">
                <a:extLst>
                  <a:ext uri="{FF2B5EF4-FFF2-40B4-BE49-F238E27FC236}">
                    <a16:creationId xmlns:a16="http://schemas.microsoft.com/office/drawing/2014/main" id="{4E8FA845-FDBC-38BD-E866-363F42BA7C99}"/>
                  </a:ext>
                </a:extLst>
              </p:cNvPr>
              <p:cNvGrpSpPr/>
              <p:nvPr/>
            </p:nvGrpSpPr>
            <p:grpSpPr>
              <a:xfrm>
                <a:off x="4684353" y="3567449"/>
                <a:ext cx="553439" cy="580240"/>
                <a:chOff x="4684353" y="3567449"/>
                <a:chExt cx="553439" cy="580240"/>
              </a:xfrm>
            </p:grpSpPr>
            <p:sp>
              <p:nvSpPr>
                <p:cNvPr id="80" name="Oval 79">
                  <a:extLst>
                    <a:ext uri="{FF2B5EF4-FFF2-40B4-BE49-F238E27FC236}">
                      <a16:creationId xmlns:a16="http://schemas.microsoft.com/office/drawing/2014/main" id="{C0705289-21EB-136E-E703-07392B7DED1A}"/>
                    </a:ext>
                  </a:extLst>
                </p:cNvPr>
                <p:cNvSpPr/>
                <p:nvPr/>
              </p:nvSpPr>
              <p:spPr>
                <a:xfrm>
                  <a:off x="4871073" y="3767569"/>
                  <a:ext cx="180000" cy="180000"/>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81" name="Oval 80">
                  <a:extLst>
                    <a:ext uri="{FF2B5EF4-FFF2-40B4-BE49-F238E27FC236}">
                      <a16:creationId xmlns:a16="http://schemas.microsoft.com/office/drawing/2014/main" id="{1CF7C3C6-F660-652C-BEB0-A0D4B43B33A6}"/>
                    </a:ext>
                  </a:extLst>
                </p:cNvPr>
                <p:cNvSpPr/>
                <p:nvPr/>
              </p:nvSpPr>
              <p:spPr>
                <a:xfrm>
                  <a:off x="5057792" y="3967689"/>
                  <a:ext cx="180000" cy="180000"/>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82" name="Oval 81">
                  <a:extLst>
                    <a:ext uri="{FF2B5EF4-FFF2-40B4-BE49-F238E27FC236}">
                      <a16:creationId xmlns:a16="http://schemas.microsoft.com/office/drawing/2014/main" id="{7E485BC7-8932-224F-28CB-1956DDF71E15}"/>
                    </a:ext>
                  </a:extLst>
                </p:cNvPr>
                <p:cNvSpPr/>
                <p:nvPr/>
              </p:nvSpPr>
              <p:spPr>
                <a:xfrm>
                  <a:off x="4684353" y="3567449"/>
                  <a:ext cx="180000" cy="180000"/>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GB" dirty="0"/>
                </a:p>
              </p:txBody>
            </p:sp>
          </p:grpSp>
        </p:grpSp>
        <p:grpSp>
          <p:nvGrpSpPr>
            <p:cNvPr id="83" name="Group 82">
              <a:extLst>
                <a:ext uri="{FF2B5EF4-FFF2-40B4-BE49-F238E27FC236}">
                  <a16:creationId xmlns:a16="http://schemas.microsoft.com/office/drawing/2014/main" id="{C9F96711-9650-C07E-3984-067934483E1A}"/>
                </a:ext>
              </a:extLst>
            </p:cNvPr>
            <p:cNvGrpSpPr/>
            <p:nvPr/>
          </p:nvGrpSpPr>
          <p:grpSpPr>
            <a:xfrm>
              <a:off x="6026968" y="3371117"/>
              <a:ext cx="781873" cy="800911"/>
              <a:chOff x="4563417" y="3445968"/>
              <a:chExt cx="781873" cy="800911"/>
            </a:xfrm>
          </p:grpSpPr>
          <p:sp>
            <p:nvSpPr>
              <p:cNvPr id="84" name="Rectangle 83">
                <a:extLst>
                  <a:ext uri="{FF2B5EF4-FFF2-40B4-BE49-F238E27FC236}">
                    <a16:creationId xmlns:a16="http://schemas.microsoft.com/office/drawing/2014/main" id="{2683C275-87D8-12DE-BBFF-2DE2E6837903}"/>
                  </a:ext>
                </a:extLst>
              </p:cNvPr>
              <p:cNvSpPr/>
              <p:nvPr/>
            </p:nvSpPr>
            <p:spPr>
              <a:xfrm>
                <a:off x="4563417" y="3445968"/>
                <a:ext cx="781873" cy="80091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grpSp>
            <p:nvGrpSpPr>
              <p:cNvPr id="85" name="Group 84">
                <a:extLst>
                  <a:ext uri="{FF2B5EF4-FFF2-40B4-BE49-F238E27FC236}">
                    <a16:creationId xmlns:a16="http://schemas.microsoft.com/office/drawing/2014/main" id="{01DA0059-046F-3E1A-D782-6D74D40A7E72}"/>
                  </a:ext>
                </a:extLst>
              </p:cNvPr>
              <p:cNvGrpSpPr/>
              <p:nvPr/>
            </p:nvGrpSpPr>
            <p:grpSpPr>
              <a:xfrm>
                <a:off x="4684353" y="3567449"/>
                <a:ext cx="553439" cy="580240"/>
                <a:chOff x="4684353" y="3567449"/>
                <a:chExt cx="553439" cy="580240"/>
              </a:xfrm>
            </p:grpSpPr>
            <p:sp>
              <p:nvSpPr>
                <p:cNvPr id="86" name="Oval 85">
                  <a:extLst>
                    <a:ext uri="{FF2B5EF4-FFF2-40B4-BE49-F238E27FC236}">
                      <a16:creationId xmlns:a16="http://schemas.microsoft.com/office/drawing/2014/main" id="{105F405B-975A-44CC-7649-22574594C5D8}"/>
                    </a:ext>
                  </a:extLst>
                </p:cNvPr>
                <p:cNvSpPr/>
                <p:nvPr/>
              </p:nvSpPr>
              <p:spPr>
                <a:xfrm>
                  <a:off x="4871073" y="3767569"/>
                  <a:ext cx="180000" cy="180000"/>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87" name="Oval 86">
                  <a:extLst>
                    <a:ext uri="{FF2B5EF4-FFF2-40B4-BE49-F238E27FC236}">
                      <a16:creationId xmlns:a16="http://schemas.microsoft.com/office/drawing/2014/main" id="{8B3E1C6E-3B22-D63E-7805-6924DA80224F}"/>
                    </a:ext>
                  </a:extLst>
                </p:cNvPr>
                <p:cNvSpPr/>
                <p:nvPr/>
              </p:nvSpPr>
              <p:spPr>
                <a:xfrm>
                  <a:off x="5057792" y="3967689"/>
                  <a:ext cx="180000" cy="180000"/>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88" name="Oval 87">
                  <a:extLst>
                    <a:ext uri="{FF2B5EF4-FFF2-40B4-BE49-F238E27FC236}">
                      <a16:creationId xmlns:a16="http://schemas.microsoft.com/office/drawing/2014/main" id="{E5A5FC72-9B78-5116-134D-8B4E28F845B3}"/>
                    </a:ext>
                  </a:extLst>
                </p:cNvPr>
                <p:cNvSpPr/>
                <p:nvPr/>
              </p:nvSpPr>
              <p:spPr>
                <a:xfrm>
                  <a:off x="4684353" y="3567449"/>
                  <a:ext cx="180000" cy="180000"/>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GB" dirty="0"/>
                </a:p>
              </p:txBody>
            </p:sp>
          </p:grpSp>
        </p:grpSp>
        <p:grpSp>
          <p:nvGrpSpPr>
            <p:cNvPr id="89" name="Group 88">
              <a:extLst>
                <a:ext uri="{FF2B5EF4-FFF2-40B4-BE49-F238E27FC236}">
                  <a16:creationId xmlns:a16="http://schemas.microsoft.com/office/drawing/2014/main" id="{204C80B1-6F3C-E8C1-F682-201BA41C8925}"/>
                </a:ext>
              </a:extLst>
            </p:cNvPr>
            <p:cNvGrpSpPr/>
            <p:nvPr/>
          </p:nvGrpSpPr>
          <p:grpSpPr>
            <a:xfrm>
              <a:off x="7377693" y="3371117"/>
              <a:ext cx="781873" cy="800911"/>
              <a:chOff x="4563417" y="3445968"/>
              <a:chExt cx="781873" cy="800911"/>
            </a:xfrm>
          </p:grpSpPr>
          <p:sp>
            <p:nvSpPr>
              <p:cNvPr id="90" name="Rectangle 89">
                <a:extLst>
                  <a:ext uri="{FF2B5EF4-FFF2-40B4-BE49-F238E27FC236}">
                    <a16:creationId xmlns:a16="http://schemas.microsoft.com/office/drawing/2014/main" id="{CE4771F1-2F97-2A23-93B3-DFBDD7D91EF2}"/>
                  </a:ext>
                </a:extLst>
              </p:cNvPr>
              <p:cNvSpPr/>
              <p:nvPr/>
            </p:nvSpPr>
            <p:spPr>
              <a:xfrm>
                <a:off x="4563417" y="3445968"/>
                <a:ext cx="781873" cy="80091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grpSp>
            <p:nvGrpSpPr>
              <p:cNvPr id="91" name="Group 90">
                <a:extLst>
                  <a:ext uri="{FF2B5EF4-FFF2-40B4-BE49-F238E27FC236}">
                    <a16:creationId xmlns:a16="http://schemas.microsoft.com/office/drawing/2014/main" id="{AA913AF5-9E48-7A9F-7BD1-9E1B5BAE8955}"/>
                  </a:ext>
                </a:extLst>
              </p:cNvPr>
              <p:cNvGrpSpPr/>
              <p:nvPr/>
            </p:nvGrpSpPr>
            <p:grpSpPr>
              <a:xfrm>
                <a:off x="4684353" y="3567449"/>
                <a:ext cx="553439" cy="580240"/>
                <a:chOff x="4684353" y="3567449"/>
                <a:chExt cx="553439" cy="580240"/>
              </a:xfrm>
            </p:grpSpPr>
            <p:sp>
              <p:nvSpPr>
                <p:cNvPr id="92" name="Oval 91">
                  <a:extLst>
                    <a:ext uri="{FF2B5EF4-FFF2-40B4-BE49-F238E27FC236}">
                      <a16:creationId xmlns:a16="http://schemas.microsoft.com/office/drawing/2014/main" id="{8F145A50-14A8-43B0-B27E-D24C24E60B2E}"/>
                    </a:ext>
                  </a:extLst>
                </p:cNvPr>
                <p:cNvSpPr/>
                <p:nvPr/>
              </p:nvSpPr>
              <p:spPr>
                <a:xfrm>
                  <a:off x="4871073" y="3767569"/>
                  <a:ext cx="180000" cy="180000"/>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93" name="Oval 92">
                  <a:extLst>
                    <a:ext uri="{FF2B5EF4-FFF2-40B4-BE49-F238E27FC236}">
                      <a16:creationId xmlns:a16="http://schemas.microsoft.com/office/drawing/2014/main" id="{1236A994-4C5D-0717-478E-3D561D5CE8E3}"/>
                    </a:ext>
                  </a:extLst>
                </p:cNvPr>
                <p:cNvSpPr/>
                <p:nvPr/>
              </p:nvSpPr>
              <p:spPr>
                <a:xfrm>
                  <a:off x="5057792" y="3967689"/>
                  <a:ext cx="180000" cy="180000"/>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94" name="Oval 93">
                  <a:extLst>
                    <a:ext uri="{FF2B5EF4-FFF2-40B4-BE49-F238E27FC236}">
                      <a16:creationId xmlns:a16="http://schemas.microsoft.com/office/drawing/2014/main" id="{48B75600-8430-108E-6F67-0C0D8F84DB72}"/>
                    </a:ext>
                  </a:extLst>
                </p:cNvPr>
                <p:cNvSpPr/>
                <p:nvPr/>
              </p:nvSpPr>
              <p:spPr>
                <a:xfrm>
                  <a:off x="4684353" y="3567449"/>
                  <a:ext cx="180000" cy="180000"/>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GB" dirty="0"/>
                </a:p>
              </p:txBody>
            </p:sp>
          </p:grpSp>
        </p:grpSp>
      </p:grpSp>
      <p:sp>
        <p:nvSpPr>
          <p:cNvPr id="95" name="TextBox 94">
            <a:extLst>
              <a:ext uri="{FF2B5EF4-FFF2-40B4-BE49-F238E27FC236}">
                <a16:creationId xmlns:a16="http://schemas.microsoft.com/office/drawing/2014/main" id="{E510D5CB-FAB4-FB08-5D5A-AF4793B1AB00}"/>
              </a:ext>
            </a:extLst>
          </p:cNvPr>
          <p:cNvSpPr txBox="1"/>
          <p:nvPr/>
        </p:nvSpPr>
        <p:spPr>
          <a:xfrm>
            <a:off x="3847210" y="4644721"/>
            <a:ext cx="4497580" cy="830997"/>
          </a:xfrm>
          <a:prstGeom prst="rect">
            <a:avLst/>
          </a:prstGeom>
          <a:noFill/>
        </p:spPr>
        <p:txBody>
          <a:bodyPr wrap="square" rtlCol="0">
            <a:spAutoFit/>
          </a:bodyPr>
          <a:lstStyle/>
          <a:p>
            <a:pPr algn="ctr"/>
            <a:r>
              <a:rPr lang="en-GB" sz="2400" dirty="0"/>
              <a:t>It takes a long time to repeatedly add the same number.</a:t>
            </a:r>
          </a:p>
        </p:txBody>
      </p:sp>
      <p:sp>
        <p:nvSpPr>
          <p:cNvPr id="96" name="TextBox 95">
            <a:extLst>
              <a:ext uri="{FF2B5EF4-FFF2-40B4-BE49-F238E27FC236}">
                <a16:creationId xmlns:a16="http://schemas.microsoft.com/office/drawing/2014/main" id="{68AC4671-5139-9428-E859-6D6500B00FAB}"/>
              </a:ext>
            </a:extLst>
          </p:cNvPr>
          <p:cNvSpPr txBox="1"/>
          <p:nvPr/>
        </p:nvSpPr>
        <p:spPr>
          <a:xfrm>
            <a:off x="3847210" y="5787853"/>
            <a:ext cx="4497580" cy="830997"/>
          </a:xfrm>
          <a:prstGeom prst="rect">
            <a:avLst/>
          </a:prstGeom>
          <a:noFill/>
        </p:spPr>
        <p:txBody>
          <a:bodyPr wrap="square" rtlCol="0">
            <a:spAutoFit/>
          </a:bodyPr>
          <a:lstStyle/>
          <a:p>
            <a:pPr algn="ctr"/>
            <a:r>
              <a:rPr lang="en-GB" sz="2400" dirty="0"/>
              <a:t>Multiplication is a </a:t>
            </a:r>
            <a:r>
              <a:rPr lang="en-GB" sz="2400" b="1" dirty="0"/>
              <a:t>shortcut</a:t>
            </a:r>
            <a:r>
              <a:rPr lang="en-GB" sz="2400" dirty="0"/>
              <a:t> for repeated addition.</a:t>
            </a:r>
          </a:p>
        </p:txBody>
      </p:sp>
    </p:spTree>
    <p:extLst>
      <p:ext uri="{BB962C8B-B14F-4D97-AF65-F5344CB8AC3E}">
        <p14:creationId xmlns:p14="http://schemas.microsoft.com/office/powerpoint/2010/main" val="1024534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DE105DD4-396C-DC53-4EDF-E8544B5F68E4}"/>
              </a:ext>
            </a:extLst>
          </p:cNvPr>
          <p:cNvSpPr txBox="1"/>
          <p:nvPr/>
        </p:nvSpPr>
        <p:spPr>
          <a:xfrm>
            <a:off x="1789373" y="6017565"/>
            <a:ext cx="8613255" cy="461665"/>
          </a:xfrm>
          <a:prstGeom prst="rect">
            <a:avLst/>
          </a:prstGeom>
          <a:noFill/>
        </p:spPr>
        <p:txBody>
          <a:bodyPr wrap="none" rtlCol="0">
            <a:spAutoFit/>
          </a:bodyPr>
          <a:lstStyle/>
          <a:p>
            <a:r>
              <a:rPr lang="en-GB" sz="2400" dirty="0">
                <a:latin typeface="Arial" panose="020B0604020202020204" pitchFamily="34" charset="0"/>
                <a:cs typeface="Arial" panose="020B0604020202020204" pitchFamily="34" charset="0"/>
              </a:rPr>
              <a:t>I have </a:t>
            </a:r>
            <a:r>
              <a:rPr lang="en-GB" sz="2400" b="1" dirty="0">
                <a:solidFill>
                  <a:srgbClr val="FF0000"/>
                </a:solidFill>
                <a:latin typeface="Arial" panose="020B0604020202020204" pitchFamily="34" charset="0"/>
                <a:cs typeface="Arial" panose="020B0604020202020204" pitchFamily="34" charset="0"/>
              </a:rPr>
              <a:t>three groups </a:t>
            </a:r>
            <a:r>
              <a:rPr lang="en-GB" sz="2400" dirty="0">
                <a:latin typeface="Arial" panose="020B0604020202020204" pitchFamily="34" charset="0"/>
                <a:cs typeface="Arial" panose="020B0604020202020204" pitchFamily="34" charset="0"/>
              </a:rPr>
              <a:t>of </a:t>
            </a:r>
            <a:r>
              <a:rPr lang="en-GB" sz="2400" b="1" dirty="0">
                <a:solidFill>
                  <a:srgbClr val="00B0F0"/>
                </a:solidFill>
                <a:latin typeface="Arial" panose="020B0604020202020204" pitchFamily="34" charset="0"/>
                <a:cs typeface="Arial" panose="020B0604020202020204" pitchFamily="34" charset="0"/>
              </a:rPr>
              <a:t>2 counters</a:t>
            </a:r>
            <a:r>
              <a:rPr lang="en-GB" sz="2400" dirty="0">
                <a:latin typeface="Arial" panose="020B0604020202020204" pitchFamily="34" charset="0"/>
                <a:cs typeface="Arial" panose="020B0604020202020204" pitchFamily="34" charset="0"/>
              </a:rPr>
              <a:t>, I have </a:t>
            </a:r>
            <a:r>
              <a:rPr lang="en-GB" sz="2400" b="1" dirty="0">
                <a:solidFill>
                  <a:schemeClr val="accent6"/>
                </a:solidFill>
                <a:latin typeface="Arial" panose="020B0604020202020204" pitchFamily="34" charset="0"/>
                <a:cs typeface="Arial" panose="020B0604020202020204" pitchFamily="34" charset="0"/>
              </a:rPr>
              <a:t>6 counters </a:t>
            </a:r>
            <a:r>
              <a:rPr lang="en-GB" sz="2400" dirty="0">
                <a:latin typeface="Arial" panose="020B0604020202020204" pitchFamily="34" charset="0"/>
                <a:cs typeface="Arial" panose="020B0604020202020204" pitchFamily="34" charset="0"/>
              </a:rPr>
              <a:t>in total</a:t>
            </a:r>
          </a:p>
        </p:txBody>
      </p:sp>
      <p:grpSp>
        <p:nvGrpSpPr>
          <p:cNvPr id="2" name="Group 1">
            <a:extLst>
              <a:ext uri="{FF2B5EF4-FFF2-40B4-BE49-F238E27FC236}">
                <a16:creationId xmlns:a16="http://schemas.microsoft.com/office/drawing/2014/main" id="{69EC5AE6-D3DE-3979-D59A-69575501784F}"/>
              </a:ext>
            </a:extLst>
          </p:cNvPr>
          <p:cNvGrpSpPr/>
          <p:nvPr/>
        </p:nvGrpSpPr>
        <p:grpSpPr>
          <a:xfrm>
            <a:off x="916782" y="1075503"/>
            <a:ext cx="10358436" cy="2060064"/>
            <a:chOff x="472440" y="1969100"/>
            <a:chExt cx="10358436" cy="2060064"/>
          </a:xfrm>
        </p:grpSpPr>
        <p:sp>
          <p:nvSpPr>
            <p:cNvPr id="5" name="TextBox 4">
              <a:extLst>
                <a:ext uri="{FF2B5EF4-FFF2-40B4-BE49-F238E27FC236}">
                  <a16:creationId xmlns:a16="http://schemas.microsoft.com/office/drawing/2014/main" id="{C2D71FEB-9C32-5520-D597-2E2626ADA81E}"/>
                </a:ext>
              </a:extLst>
            </p:cNvPr>
            <p:cNvSpPr txBox="1"/>
            <p:nvPr/>
          </p:nvSpPr>
          <p:spPr>
            <a:xfrm>
              <a:off x="3677920" y="2828835"/>
              <a:ext cx="3749744" cy="1200329"/>
            </a:xfrm>
            <a:prstGeom prst="rect">
              <a:avLst/>
            </a:prstGeom>
            <a:noFill/>
          </p:spPr>
          <p:txBody>
            <a:bodyPr wrap="none" rtlCol="0">
              <a:spAutoFit/>
            </a:bodyPr>
            <a:lstStyle/>
            <a:p>
              <a:r>
                <a:rPr lang="en-GB" sz="7200" b="1" dirty="0">
                  <a:solidFill>
                    <a:srgbClr val="FF0000"/>
                  </a:solidFill>
                  <a:latin typeface="Arial" panose="020B0604020202020204" pitchFamily="34" charset="0"/>
                  <a:cs typeface="Arial" panose="020B0604020202020204" pitchFamily="34" charset="0"/>
                </a:rPr>
                <a:t>3</a:t>
              </a:r>
              <a:r>
                <a:rPr lang="en-GB" sz="7200" dirty="0">
                  <a:latin typeface="Arial" panose="020B0604020202020204" pitchFamily="34" charset="0"/>
                  <a:cs typeface="Arial" panose="020B0604020202020204" pitchFamily="34" charset="0"/>
                </a:rPr>
                <a:t> x </a:t>
              </a:r>
              <a:r>
                <a:rPr lang="en-GB" sz="7200" b="1" dirty="0">
                  <a:solidFill>
                    <a:srgbClr val="00B0F0"/>
                  </a:solidFill>
                  <a:latin typeface="Arial" panose="020B0604020202020204" pitchFamily="34" charset="0"/>
                  <a:cs typeface="Arial" panose="020B0604020202020204" pitchFamily="34" charset="0"/>
                </a:rPr>
                <a:t>2</a:t>
              </a:r>
              <a:r>
                <a:rPr lang="en-GB" sz="7200" dirty="0">
                  <a:latin typeface="Arial" panose="020B0604020202020204" pitchFamily="34" charset="0"/>
                  <a:cs typeface="Arial" panose="020B0604020202020204" pitchFamily="34" charset="0"/>
                </a:rPr>
                <a:t> = </a:t>
              </a:r>
              <a:r>
                <a:rPr lang="en-GB" sz="7200" b="1" dirty="0">
                  <a:solidFill>
                    <a:schemeClr val="accent6"/>
                  </a:solidFill>
                  <a:latin typeface="Arial" panose="020B0604020202020204" pitchFamily="34" charset="0"/>
                  <a:cs typeface="Arial" panose="020B0604020202020204" pitchFamily="34" charset="0"/>
                </a:rPr>
                <a:t>6</a:t>
              </a:r>
            </a:p>
          </p:txBody>
        </p:sp>
        <p:grpSp>
          <p:nvGrpSpPr>
            <p:cNvPr id="17" name="Group 16">
              <a:extLst>
                <a:ext uri="{FF2B5EF4-FFF2-40B4-BE49-F238E27FC236}">
                  <a16:creationId xmlns:a16="http://schemas.microsoft.com/office/drawing/2014/main" id="{2C1CDD81-EF48-C706-BB8B-A527BEEA2220}"/>
                </a:ext>
              </a:extLst>
            </p:cNvPr>
            <p:cNvGrpSpPr/>
            <p:nvPr/>
          </p:nvGrpSpPr>
          <p:grpSpPr>
            <a:xfrm>
              <a:off x="472440" y="3075056"/>
              <a:ext cx="3208505" cy="707886"/>
              <a:chOff x="469415" y="3043723"/>
              <a:chExt cx="3208505" cy="707886"/>
            </a:xfrm>
          </p:grpSpPr>
          <p:sp>
            <p:nvSpPr>
              <p:cNvPr id="9" name="TextBox 8">
                <a:extLst>
                  <a:ext uri="{FF2B5EF4-FFF2-40B4-BE49-F238E27FC236}">
                    <a16:creationId xmlns:a16="http://schemas.microsoft.com/office/drawing/2014/main" id="{D72C5D43-0D4A-9275-27F0-10C0E55571EA}"/>
                  </a:ext>
                </a:extLst>
              </p:cNvPr>
              <p:cNvSpPr txBox="1"/>
              <p:nvPr/>
            </p:nvSpPr>
            <p:spPr>
              <a:xfrm>
                <a:off x="469415" y="3043723"/>
                <a:ext cx="2733040" cy="707886"/>
              </a:xfrm>
              <a:prstGeom prst="rect">
                <a:avLst/>
              </a:prstGeom>
              <a:noFill/>
            </p:spPr>
            <p:txBody>
              <a:bodyPr wrap="square" rtlCol="0">
                <a:spAutoFit/>
              </a:bodyPr>
              <a:lstStyle/>
              <a:p>
                <a:pPr algn="ctr"/>
                <a:r>
                  <a:rPr lang="en-GB" sz="2000" b="1" dirty="0">
                    <a:solidFill>
                      <a:srgbClr val="FF0000"/>
                    </a:solidFill>
                  </a:rPr>
                  <a:t>Number of equal groups</a:t>
                </a:r>
              </a:p>
            </p:txBody>
          </p:sp>
          <p:cxnSp>
            <p:nvCxnSpPr>
              <p:cNvPr id="12" name="Straight Arrow Connector 11">
                <a:extLst>
                  <a:ext uri="{FF2B5EF4-FFF2-40B4-BE49-F238E27FC236}">
                    <a16:creationId xmlns:a16="http://schemas.microsoft.com/office/drawing/2014/main" id="{A3C5F686-5C9F-F3AB-C222-D54FDD86FEFE}"/>
                  </a:ext>
                </a:extLst>
              </p:cNvPr>
              <p:cNvCxnSpPr>
                <a:cxnSpLocks/>
              </p:cNvCxnSpPr>
              <p:nvPr/>
            </p:nvCxnSpPr>
            <p:spPr>
              <a:xfrm>
                <a:off x="2773680" y="3397666"/>
                <a:ext cx="904240" cy="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grpSp>
        <p:grpSp>
          <p:nvGrpSpPr>
            <p:cNvPr id="18" name="Group 17">
              <a:extLst>
                <a:ext uri="{FF2B5EF4-FFF2-40B4-BE49-F238E27FC236}">
                  <a16:creationId xmlns:a16="http://schemas.microsoft.com/office/drawing/2014/main" id="{A3E0E5AA-785B-6631-90CA-AC2A7A4A713F}"/>
                </a:ext>
              </a:extLst>
            </p:cNvPr>
            <p:cNvGrpSpPr/>
            <p:nvPr/>
          </p:nvGrpSpPr>
          <p:grpSpPr>
            <a:xfrm>
              <a:off x="4066989" y="1969100"/>
              <a:ext cx="2971606" cy="987529"/>
              <a:chOff x="4760154" y="2070631"/>
              <a:chExt cx="2971606" cy="987529"/>
            </a:xfrm>
          </p:grpSpPr>
          <p:sp>
            <p:nvSpPr>
              <p:cNvPr id="8" name="TextBox 7">
                <a:extLst>
                  <a:ext uri="{FF2B5EF4-FFF2-40B4-BE49-F238E27FC236}">
                    <a16:creationId xmlns:a16="http://schemas.microsoft.com/office/drawing/2014/main" id="{A15C40C3-668E-B7AF-08DB-087E32B8F661}"/>
                  </a:ext>
                </a:extLst>
              </p:cNvPr>
              <p:cNvSpPr txBox="1"/>
              <p:nvPr/>
            </p:nvSpPr>
            <p:spPr>
              <a:xfrm>
                <a:off x="4760154" y="2070631"/>
                <a:ext cx="2971606" cy="400110"/>
              </a:xfrm>
              <a:prstGeom prst="rect">
                <a:avLst/>
              </a:prstGeom>
              <a:noFill/>
            </p:spPr>
            <p:txBody>
              <a:bodyPr wrap="square" rtlCol="0">
                <a:spAutoFit/>
              </a:bodyPr>
              <a:lstStyle/>
              <a:p>
                <a:pPr algn="ctr"/>
                <a:r>
                  <a:rPr lang="en-GB" sz="2000" b="1" dirty="0">
                    <a:solidFill>
                      <a:srgbClr val="00B0F0"/>
                    </a:solidFill>
                  </a:rPr>
                  <a:t>Size of equal groups</a:t>
                </a:r>
              </a:p>
            </p:txBody>
          </p:sp>
          <p:cxnSp>
            <p:nvCxnSpPr>
              <p:cNvPr id="14" name="Straight Arrow Connector 13">
                <a:extLst>
                  <a:ext uri="{FF2B5EF4-FFF2-40B4-BE49-F238E27FC236}">
                    <a16:creationId xmlns:a16="http://schemas.microsoft.com/office/drawing/2014/main" id="{26B979CA-18F8-89EF-2EF4-B09279FD94AD}"/>
                  </a:ext>
                </a:extLst>
              </p:cNvPr>
              <p:cNvCxnSpPr>
                <a:cxnSpLocks/>
              </p:cNvCxnSpPr>
              <p:nvPr/>
            </p:nvCxnSpPr>
            <p:spPr>
              <a:xfrm>
                <a:off x="6245957" y="2490579"/>
                <a:ext cx="0" cy="56758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grpSp>
        <p:grpSp>
          <p:nvGrpSpPr>
            <p:cNvPr id="19" name="Group 18">
              <a:extLst>
                <a:ext uri="{FF2B5EF4-FFF2-40B4-BE49-F238E27FC236}">
                  <a16:creationId xmlns:a16="http://schemas.microsoft.com/office/drawing/2014/main" id="{1E1030BD-722F-149E-E82C-1F00B9F74E94}"/>
                </a:ext>
              </a:extLst>
            </p:cNvPr>
            <p:cNvGrpSpPr/>
            <p:nvPr/>
          </p:nvGrpSpPr>
          <p:grpSpPr>
            <a:xfrm>
              <a:off x="7427664" y="3228944"/>
              <a:ext cx="3403212" cy="400110"/>
              <a:chOff x="8341360" y="3228943"/>
              <a:chExt cx="3403212" cy="400110"/>
            </a:xfrm>
          </p:grpSpPr>
          <p:sp>
            <p:nvSpPr>
              <p:cNvPr id="7" name="TextBox 6">
                <a:extLst>
                  <a:ext uri="{FF2B5EF4-FFF2-40B4-BE49-F238E27FC236}">
                    <a16:creationId xmlns:a16="http://schemas.microsoft.com/office/drawing/2014/main" id="{5547A9F2-B362-44F7-66EF-A904AB23F94F}"/>
                  </a:ext>
                </a:extLst>
              </p:cNvPr>
              <p:cNvSpPr txBox="1"/>
              <p:nvPr/>
            </p:nvSpPr>
            <p:spPr>
              <a:xfrm>
                <a:off x="9082652" y="3228943"/>
                <a:ext cx="2661920" cy="400110"/>
              </a:xfrm>
              <a:prstGeom prst="rect">
                <a:avLst/>
              </a:prstGeom>
              <a:noFill/>
            </p:spPr>
            <p:txBody>
              <a:bodyPr wrap="square" rtlCol="0">
                <a:spAutoFit/>
              </a:bodyPr>
              <a:lstStyle/>
              <a:p>
                <a:pPr algn="ctr"/>
                <a:r>
                  <a:rPr lang="en-GB" sz="2000" b="1" dirty="0">
                    <a:solidFill>
                      <a:schemeClr val="accent6"/>
                    </a:solidFill>
                  </a:rPr>
                  <a:t>Total amount</a:t>
                </a:r>
              </a:p>
            </p:txBody>
          </p:sp>
          <p:cxnSp>
            <p:nvCxnSpPr>
              <p:cNvPr id="16" name="Straight Arrow Connector 15">
                <a:extLst>
                  <a:ext uri="{FF2B5EF4-FFF2-40B4-BE49-F238E27FC236}">
                    <a16:creationId xmlns:a16="http://schemas.microsoft.com/office/drawing/2014/main" id="{F6DAA02A-0F54-848B-B686-8765205D670A}"/>
                  </a:ext>
                </a:extLst>
              </p:cNvPr>
              <p:cNvCxnSpPr>
                <a:cxnSpLocks/>
              </p:cNvCxnSpPr>
              <p:nvPr/>
            </p:nvCxnSpPr>
            <p:spPr>
              <a:xfrm flipH="1">
                <a:off x="8341360" y="3428998"/>
                <a:ext cx="1235931"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grpSp>
      </p:grpSp>
      <p:sp>
        <p:nvSpPr>
          <p:cNvPr id="13" name="Title 1">
            <a:extLst>
              <a:ext uri="{FF2B5EF4-FFF2-40B4-BE49-F238E27FC236}">
                <a16:creationId xmlns:a16="http://schemas.microsoft.com/office/drawing/2014/main" id="{F0F52CEB-F356-9662-5D9B-93F4F7A4C5EC}"/>
              </a:ext>
            </a:extLst>
          </p:cNvPr>
          <p:cNvSpPr>
            <a:spLocks noGrp="1"/>
          </p:cNvSpPr>
          <p:nvPr>
            <p:ph type="title"/>
          </p:nvPr>
        </p:nvSpPr>
        <p:spPr>
          <a:xfrm>
            <a:off x="0" y="1"/>
            <a:ext cx="12192000" cy="609599"/>
          </a:xfrm>
          <a:ln w="19050">
            <a:solidFill>
              <a:schemeClr val="tx1"/>
            </a:solidFill>
          </a:ln>
        </p:spPr>
        <p:txBody>
          <a:bodyPr>
            <a:normAutofit/>
          </a:bodyPr>
          <a:lstStyle/>
          <a:p>
            <a:pPr algn="ctr"/>
            <a:r>
              <a:rPr lang="en-GB" sz="3600" dirty="0"/>
              <a:t>The Language of Multiplication</a:t>
            </a:r>
          </a:p>
        </p:txBody>
      </p:sp>
      <p:sp>
        <p:nvSpPr>
          <p:cNvPr id="24" name="Rectangle 23">
            <a:extLst>
              <a:ext uri="{FF2B5EF4-FFF2-40B4-BE49-F238E27FC236}">
                <a16:creationId xmlns:a16="http://schemas.microsoft.com/office/drawing/2014/main" id="{ADAFB072-67A6-9D03-C54D-894A33B91E53}"/>
              </a:ext>
            </a:extLst>
          </p:cNvPr>
          <p:cNvSpPr/>
          <p:nvPr/>
        </p:nvSpPr>
        <p:spPr>
          <a:xfrm>
            <a:off x="0" y="609600"/>
            <a:ext cx="12192000" cy="624839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60" name="Group 59">
            <a:extLst>
              <a:ext uri="{FF2B5EF4-FFF2-40B4-BE49-F238E27FC236}">
                <a16:creationId xmlns:a16="http://schemas.microsoft.com/office/drawing/2014/main" id="{6548E3FA-220F-EB39-7208-4DCD27C0ED1E}"/>
              </a:ext>
            </a:extLst>
          </p:cNvPr>
          <p:cNvGrpSpPr/>
          <p:nvPr/>
        </p:nvGrpSpPr>
        <p:grpSpPr>
          <a:xfrm>
            <a:off x="4297642" y="4176110"/>
            <a:ext cx="3596717" cy="800911"/>
            <a:chOff x="4214573" y="4287796"/>
            <a:chExt cx="3596717" cy="800911"/>
          </a:xfrm>
        </p:grpSpPr>
        <p:grpSp>
          <p:nvGrpSpPr>
            <p:cNvPr id="49" name="Group 48">
              <a:extLst>
                <a:ext uri="{FF2B5EF4-FFF2-40B4-BE49-F238E27FC236}">
                  <a16:creationId xmlns:a16="http://schemas.microsoft.com/office/drawing/2014/main" id="{3E00CD6D-9254-F704-A5F1-1E0D8D59871E}"/>
                </a:ext>
              </a:extLst>
            </p:cNvPr>
            <p:cNvGrpSpPr/>
            <p:nvPr/>
          </p:nvGrpSpPr>
          <p:grpSpPr>
            <a:xfrm>
              <a:off x="4214573" y="4287796"/>
              <a:ext cx="781873" cy="800911"/>
              <a:chOff x="3678977" y="4374953"/>
              <a:chExt cx="781873" cy="800911"/>
            </a:xfrm>
          </p:grpSpPr>
          <p:sp>
            <p:nvSpPr>
              <p:cNvPr id="43" name="Rectangle 42">
                <a:extLst>
                  <a:ext uri="{FF2B5EF4-FFF2-40B4-BE49-F238E27FC236}">
                    <a16:creationId xmlns:a16="http://schemas.microsoft.com/office/drawing/2014/main" id="{A142BD4C-4A14-04C0-5196-D2D645C12151}"/>
                  </a:ext>
                </a:extLst>
              </p:cNvPr>
              <p:cNvSpPr/>
              <p:nvPr/>
            </p:nvSpPr>
            <p:spPr>
              <a:xfrm>
                <a:off x="3678977" y="4374953"/>
                <a:ext cx="781873" cy="800911"/>
              </a:xfrm>
              <a:prstGeom prst="rect">
                <a:avLst/>
              </a:prstGeom>
              <a:ln w="19050">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grpSp>
            <p:nvGrpSpPr>
              <p:cNvPr id="44" name="Group 43">
                <a:extLst>
                  <a:ext uri="{FF2B5EF4-FFF2-40B4-BE49-F238E27FC236}">
                    <a16:creationId xmlns:a16="http://schemas.microsoft.com/office/drawing/2014/main" id="{ACE3BD24-B03F-F488-8370-0AC2E50ABF36}"/>
                  </a:ext>
                </a:extLst>
              </p:cNvPr>
              <p:cNvGrpSpPr/>
              <p:nvPr/>
            </p:nvGrpSpPr>
            <p:grpSpPr>
              <a:xfrm>
                <a:off x="3799913" y="4496434"/>
                <a:ext cx="553439" cy="580240"/>
                <a:chOff x="4684353" y="3567449"/>
                <a:chExt cx="553439" cy="580240"/>
              </a:xfrm>
              <a:solidFill>
                <a:srgbClr val="00B0F0"/>
              </a:solidFill>
            </p:grpSpPr>
            <p:sp>
              <p:nvSpPr>
                <p:cNvPr id="46" name="Oval 45">
                  <a:extLst>
                    <a:ext uri="{FF2B5EF4-FFF2-40B4-BE49-F238E27FC236}">
                      <a16:creationId xmlns:a16="http://schemas.microsoft.com/office/drawing/2014/main" id="{6E291FA6-DDFF-C570-A4E8-ACDFA1EB638A}"/>
                    </a:ext>
                  </a:extLst>
                </p:cNvPr>
                <p:cNvSpPr/>
                <p:nvPr/>
              </p:nvSpPr>
              <p:spPr>
                <a:xfrm>
                  <a:off x="5057792" y="3967689"/>
                  <a:ext cx="180000" cy="180000"/>
                </a:xfrm>
                <a:prstGeom prst="ellipse">
                  <a:avLst/>
                </a:prstGeom>
                <a:grp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47" name="Oval 46">
                  <a:extLst>
                    <a:ext uri="{FF2B5EF4-FFF2-40B4-BE49-F238E27FC236}">
                      <a16:creationId xmlns:a16="http://schemas.microsoft.com/office/drawing/2014/main" id="{127CECB8-5C4C-3DF5-7B0D-A154B254886C}"/>
                    </a:ext>
                  </a:extLst>
                </p:cNvPr>
                <p:cNvSpPr/>
                <p:nvPr/>
              </p:nvSpPr>
              <p:spPr>
                <a:xfrm>
                  <a:off x="4684353" y="3567449"/>
                  <a:ext cx="180000" cy="180000"/>
                </a:xfrm>
                <a:prstGeom prst="ellipse">
                  <a:avLst/>
                </a:prstGeom>
                <a:grp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GB" dirty="0"/>
                </a:p>
              </p:txBody>
            </p:sp>
          </p:grpSp>
        </p:grpSp>
        <p:grpSp>
          <p:nvGrpSpPr>
            <p:cNvPr id="50" name="Group 49">
              <a:extLst>
                <a:ext uri="{FF2B5EF4-FFF2-40B4-BE49-F238E27FC236}">
                  <a16:creationId xmlns:a16="http://schemas.microsoft.com/office/drawing/2014/main" id="{24914913-7E6B-3090-AE6F-2B3AED593B16}"/>
                </a:ext>
              </a:extLst>
            </p:cNvPr>
            <p:cNvGrpSpPr/>
            <p:nvPr/>
          </p:nvGrpSpPr>
          <p:grpSpPr>
            <a:xfrm>
              <a:off x="5621995" y="4287796"/>
              <a:ext cx="781873" cy="800911"/>
              <a:chOff x="3678977" y="4374953"/>
              <a:chExt cx="781873" cy="800911"/>
            </a:xfrm>
          </p:grpSpPr>
          <p:sp>
            <p:nvSpPr>
              <p:cNvPr id="51" name="Rectangle 50">
                <a:extLst>
                  <a:ext uri="{FF2B5EF4-FFF2-40B4-BE49-F238E27FC236}">
                    <a16:creationId xmlns:a16="http://schemas.microsoft.com/office/drawing/2014/main" id="{45BA56A8-6245-7A3A-B962-6E2E58B8E120}"/>
                  </a:ext>
                </a:extLst>
              </p:cNvPr>
              <p:cNvSpPr/>
              <p:nvPr/>
            </p:nvSpPr>
            <p:spPr>
              <a:xfrm>
                <a:off x="3678977" y="4374953"/>
                <a:ext cx="781873" cy="800911"/>
              </a:xfrm>
              <a:prstGeom prst="rect">
                <a:avLst/>
              </a:prstGeom>
              <a:ln w="19050">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grpSp>
            <p:nvGrpSpPr>
              <p:cNvPr id="52" name="Group 51">
                <a:extLst>
                  <a:ext uri="{FF2B5EF4-FFF2-40B4-BE49-F238E27FC236}">
                    <a16:creationId xmlns:a16="http://schemas.microsoft.com/office/drawing/2014/main" id="{6B93D523-3FC4-498C-3EBF-48C8079EA5F1}"/>
                  </a:ext>
                </a:extLst>
              </p:cNvPr>
              <p:cNvGrpSpPr/>
              <p:nvPr/>
            </p:nvGrpSpPr>
            <p:grpSpPr>
              <a:xfrm>
                <a:off x="3799913" y="4496434"/>
                <a:ext cx="553439" cy="580240"/>
                <a:chOff x="4684353" y="3567449"/>
                <a:chExt cx="553439" cy="580240"/>
              </a:xfrm>
              <a:solidFill>
                <a:srgbClr val="00B0F0"/>
              </a:solidFill>
            </p:grpSpPr>
            <p:sp>
              <p:nvSpPr>
                <p:cNvPr id="53" name="Oval 52">
                  <a:extLst>
                    <a:ext uri="{FF2B5EF4-FFF2-40B4-BE49-F238E27FC236}">
                      <a16:creationId xmlns:a16="http://schemas.microsoft.com/office/drawing/2014/main" id="{2AEE9FE7-9059-9454-BF7A-F2B0D3624AC8}"/>
                    </a:ext>
                  </a:extLst>
                </p:cNvPr>
                <p:cNvSpPr/>
                <p:nvPr/>
              </p:nvSpPr>
              <p:spPr>
                <a:xfrm>
                  <a:off x="5057792" y="3967689"/>
                  <a:ext cx="180000" cy="180000"/>
                </a:xfrm>
                <a:prstGeom prst="ellipse">
                  <a:avLst/>
                </a:prstGeom>
                <a:grp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54" name="Oval 53">
                  <a:extLst>
                    <a:ext uri="{FF2B5EF4-FFF2-40B4-BE49-F238E27FC236}">
                      <a16:creationId xmlns:a16="http://schemas.microsoft.com/office/drawing/2014/main" id="{FBD0690E-51F1-588D-DCE9-48E795E1EB55}"/>
                    </a:ext>
                  </a:extLst>
                </p:cNvPr>
                <p:cNvSpPr/>
                <p:nvPr/>
              </p:nvSpPr>
              <p:spPr>
                <a:xfrm>
                  <a:off x="4684353" y="3567449"/>
                  <a:ext cx="180000" cy="180000"/>
                </a:xfrm>
                <a:prstGeom prst="ellipse">
                  <a:avLst/>
                </a:prstGeom>
                <a:grp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GB" dirty="0"/>
                </a:p>
              </p:txBody>
            </p:sp>
          </p:grpSp>
        </p:grpSp>
        <p:grpSp>
          <p:nvGrpSpPr>
            <p:cNvPr id="55" name="Group 54">
              <a:extLst>
                <a:ext uri="{FF2B5EF4-FFF2-40B4-BE49-F238E27FC236}">
                  <a16:creationId xmlns:a16="http://schemas.microsoft.com/office/drawing/2014/main" id="{487FDFDB-101F-1E52-E996-2D8BEDD6FFFB}"/>
                </a:ext>
              </a:extLst>
            </p:cNvPr>
            <p:cNvGrpSpPr/>
            <p:nvPr/>
          </p:nvGrpSpPr>
          <p:grpSpPr>
            <a:xfrm>
              <a:off x="7029417" y="4287796"/>
              <a:ext cx="781873" cy="800911"/>
              <a:chOff x="3678977" y="4374953"/>
              <a:chExt cx="781873" cy="800911"/>
            </a:xfrm>
          </p:grpSpPr>
          <p:sp>
            <p:nvSpPr>
              <p:cNvPr id="56" name="Rectangle 55">
                <a:extLst>
                  <a:ext uri="{FF2B5EF4-FFF2-40B4-BE49-F238E27FC236}">
                    <a16:creationId xmlns:a16="http://schemas.microsoft.com/office/drawing/2014/main" id="{91B52FDC-F23A-3B6D-D716-805DEDB877FE}"/>
                  </a:ext>
                </a:extLst>
              </p:cNvPr>
              <p:cNvSpPr/>
              <p:nvPr/>
            </p:nvSpPr>
            <p:spPr>
              <a:xfrm>
                <a:off x="3678977" y="4374953"/>
                <a:ext cx="781873" cy="800911"/>
              </a:xfrm>
              <a:prstGeom prst="rect">
                <a:avLst/>
              </a:prstGeom>
              <a:ln w="19050">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grpSp>
            <p:nvGrpSpPr>
              <p:cNvPr id="57" name="Group 56">
                <a:extLst>
                  <a:ext uri="{FF2B5EF4-FFF2-40B4-BE49-F238E27FC236}">
                    <a16:creationId xmlns:a16="http://schemas.microsoft.com/office/drawing/2014/main" id="{79E43E01-CD82-5925-36A8-D010971E4282}"/>
                  </a:ext>
                </a:extLst>
              </p:cNvPr>
              <p:cNvGrpSpPr/>
              <p:nvPr/>
            </p:nvGrpSpPr>
            <p:grpSpPr>
              <a:xfrm>
                <a:off x="3799913" y="4496434"/>
                <a:ext cx="553439" cy="580240"/>
                <a:chOff x="4684353" y="3567449"/>
                <a:chExt cx="553439" cy="580240"/>
              </a:xfrm>
              <a:solidFill>
                <a:srgbClr val="00B0F0"/>
              </a:solidFill>
            </p:grpSpPr>
            <p:sp>
              <p:nvSpPr>
                <p:cNvPr id="58" name="Oval 57">
                  <a:extLst>
                    <a:ext uri="{FF2B5EF4-FFF2-40B4-BE49-F238E27FC236}">
                      <a16:creationId xmlns:a16="http://schemas.microsoft.com/office/drawing/2014/main" id="{F704D84D-9704-90E7-3AB4-2FC9F1E81534}"/>
                    </a:ext>
                  </a:extLst>
                </p:cNvPr>
                <p:cNvSpPr/>
                <p:nvPr/>
              </p:nvSpPr>
              <p:spPr>
                <a:xfrm>
                  <a:off x="5057792" y="3967689"/>
                  <a:ext cx="180000" cy="180000"/>
                </a:xfrm>
                <a:prstGeom prst="ellipse">
                  <a:avLst/>
                </a:prstGeom>
                <a:grp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59" name="Oval 58">
                  <a:extLst>
                    <a:ext uri="{FF2B5EF4-FFF2-40B4-BE49-F238E27FC236}">
                      <a16:creationId xmlns:a16="http://schemas.microsoft.com/office/drawing/2014/main" id="{021DD49E-CBB2-2EB6-DCB9-A8C717402044}"/>
                    </a:ext>
                  </a:extLst>
                </p:cNvPr>
                <p:cNvSpPr/>
                <p:nvPr/>
              </p:nvSpPr>
              <p:spPr>
                <a:xfrm>
                  <a:off x="4684353" y="3567449"/>
                  <a:ext cx="180000" cy="180000"/>
                </a:xfrm>
                <a:prstGeom prst="ellipse">
                  <a:avLst/>
                </a:prstGeom>
                <a:grp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GB" dirty="0"/>
                </a:p>
              </p:txBody>
            </p:sp>
          </p:grpSp>
        </p:grpSp>
      </p:grpSp>
    </p:spTree>
    <p:extLst>
      <p:ext uri="{BB962C8B-B14F-4D97-AF65-F5344CB8AC3E}">
        <p14:creationId xmlns:p14="http://schemas.microsoft.com/office/powerpoint/2010/main" val="4256752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Content Placeholder 2">
            <a:extLst>
              <a:ext uri="{FF2B5EF4-FFF2-40B4-BE49-F238E27FC236}">
                <a16:creationId xmlns:a16="http://schemas.microsoft.com/office/drawing/2014/main" id="{DBF99B99-CEED-D83B-529F-F9DA1CA131EB}"/>
              </a:ext>
            </a:extLst>
          </p:cNvPr>
          <p:cNvSpPr txBox="1">
            <a:spLocks/>
          </p:cNvSpPr>
          <p:nvPr/>
        </p:nvSpPr>
        <p:spPr>
          <a:xfrm>
            <a:off x="0" y="2856370"/>
            <a:ext cx="12192000" cy="4001632"/>
          </a:xfrm>
          <a:prstGeom prst="rect">
            <a:avLst/>
          </a:prstGeom>
          <a:noFill/>
          <a:ln w="19050">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p>
          <a:p>
            <a:pPr marL="0" indent="0">
              <a:buFont typeface="Arial" panose="020B0604020202020204" pitchFamily="34" charset="0"/>
              <a:buNone/>
            </a:pPr>
            <a:endParaRPr lang="en-GB" dirty="0"/>
          </a:p>
          <a:p>
            <a:pPr marL="0" indent="0">
              <a:buFont typeface="Arial" panose="020B0604020202020204" pitchFamily="34" charset="0"/>
              <a:buNone/>
            </a:pPr>
            <a:endParaRPr lang="en-GB" dirty="0"/>
          </a:p>
          <a:p>
            <a:pPr marL="0" indent="0">
              <a:buFont typeface="Arial" panose="020B0604020202020204" pitchFamily="34" charset="0"/>
              <a:buNone/>
            </a:pPr>
            <a:endParaRPr lang="en-GB" sz="2000" dirty="0">
              <a:latin typeface="+mj-lt"/>
            </a:endParaRPr>
          </a:p>
          <a:p>
            <a:pPr marL="0" indent="0">
              <a:buFont typeface="Arial" panose="020B0604020202020204" pitchFamily="34" charset="0"/>
              <a:buNone/>
            </a:pPr>
            <a:endParaRPr lang="en-GB" dirty="0">
              <a:latin typeface="+mj-lt"/>
            </a:endParaRPr>
          </a:p>
        </p:txBody>
      </p:sp>
      <p:sp>
        <p:nvSpPr>
          <p:cNvPr id="4" name="Title 1">
            <a:extLst>
              <a:ext uri="{FF2B5EF4-FFF2-40B4-BE49-F238E27FC236}">
                <a16:creationId xmlns:a16="http://schemas.microsoft.com/office/drawing/2014/main" id="{3D3A1D39-2CF1-584D-BF7C-57CEDBC52331}"/>
              </a:ext>
            </a:extLst>
          </p:cNvPr>
          <p:cNvSpPr txBox="1">
            <a:spLocks/>
          </p:cNvSpPr>
          <p:nvPr/>
        </p:nvSpPr>
        <p:spPr>
          <a:xfrm>
            <a:off x="0" y="1"/>
            <a:ext cx="12192000" cy="609599"/>
          </a:xfrm>
          <a:prstGeom prst="rect">
            <a:avLst/>
          </a:prstGeom>
          <a:solidFill>
            <a:schemeClr val="accent1"/>
          </a:solidFill>
          <a:ln w="19050">
            <a:solidFill>
              <a:schemeClr val="tx1"/>
            </a:solidFill>
          </a:ln>
        </p:spPr>
        <p:txBody>
          <a:bodyPr>
            <a:normAutofit/>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pPr algn="ctr"/>
            <a:r>
              <a:rPr lang="en-GB" sz="3600"/>
              <a:t>Times Tables You Must Know</a:t>
            </a:r>
            <a:endParaRPr lang="en-GB" sz="3600" dirty="0"/>
          </a:p>
        </p:txBody>
      </p:sp>
      <p:sp>
        <p:nvSpPr>
          <p:cNvPr id="5" name="TextBox 4">
            <a:extLst>
              <a:ext uri="{FF2B5EF4-FFF2-40B4-BE49-F238E27FC236}">
                <a16:creationId xmlns:a16="http://schemas.microsoft.com/office/drawing/2014/main" id="{8C6FBE29-1125-7176-12AE-AD616264BE67}"/>
              </a:ext>
            </a:extLst>
          </p:cNvPr>
          <p:cNvSpPr txBox="1"/>
          <p:nvPr/>
        </p:nvSpPr>
        <p:spPr>
          <a:xfrm>
            <a:off x="2002" y="609600"/>
            <a:ext cx="12189998" cy="2246769"/>
          </a:xfrm>
          <a:prstGeom prst="rect">
            <a:avLst/>
          </a:prstGeom>
          <a:solidFill>
            <a:schemeClr val="accent3">
              <a:lumMod val="60000"/>
              <a:lumOff val="40000"/>
            </a:schemeClr>
          </a:solidFill>
          <a:ln w="19050">
            <a:solidFill>
              <a:schemeClr val="tx1"/>
            </a:solidFill>
          </a:ln>
        </p:spPr>
        <p:txBody>
          <a:bodyPr wrap="square" rtlCol="0">
            <a:spAutoFit/>
          </a:bodyPr>
          <a:lstStyle/>
          <a:p>
            <a:pPr algn="ctr"/>
            <a:r>
              <a:rPr lang="en-GB" sz="2800" dirty="0"/>
              <a:t>The 1, 2, 5 and 10 times tables are the foundation facts. You must know them off by heart. You can learn them using dot patterns, Cuisenaire rods and number lines. All other times‑table facts can be worked out from these facts and from understanding that multiplication is commutative (you can swap the order of the numbers).</a:t>
            </a:r>
          </a:p>
        </p:txBody>
      </p:sp>
      <p:pic>
        <p:nvPicPr>
          <p:cNvPr id="23" name="Graphic 22">
            <a:extLst>
              <a:ext uri="{FF2B5EF4-FFF2-40B4-BE49-F238E27FC236}">
                <a16:creationId xmlns:a16="http://schemas.microsoft.com/office/drawing/2014/main" id="{E90B6992-1C08-CE72-1CDD-806BDE85A90D}"/>
              </a:ext>
            </a:extLst>
          </p:cNvPr>
          <p:cNvPicPr>
            <a:picLocks noChangeAspect="1"/>
          </p:cNvPicPr>
          <p:nvPr/>
        </p:nvPicPr>
        <p:blipFill>
          <a:blip r:embed="rId2">
            <a:extLst>
              <a:ext uri="{96DAC541-7B7A-43D3-8B79-37D633B846F1}">
                <asvg:svgBlip xmlns:asvg="http://schemas.microsoft.com/office/drawing/2016/SVG/main" r:embed="rId3"/>
              </a:ext>
              <a:ext uri="{837473B0-CC2E-450A-ABE3-18F120FF3D39}">
                <a1611:picAttrSrcUrl xmlns:a1611="http://schemas.microsoft.com/office/drawing/2016/11/main" r:id="rId4"/>
              </a:ext>
            </a:extLst>
          </a:blip>
          <a:stretch>
            <a:fillRect/>
          </a:stretch>
        </p:blipFill>
        <p:spPr>
          <a:xfrm>
            <a:off x="468207" y="3942077"/>
            <a:ext cx="1645438" cy="1655134"/>
          </a:xfrm>
          <a:prstGeom prst="rect">
            <a:avLst/>
          </a:prstGeom>
        </p:spPr>
      </p:pic>
      <p:grpSp>
        <p:nvGrpSpPr>
          <p:cNvPr id="31" name="Group 30">
            <a:extLst>
              <a:ext uri="{FF2B5EF4-FFF2-40B4-BE49-F238E27FC236}">
                <a16:creationId xmlns:a16="http://schemas.microsoft.com/office/drawing/2014/main" id="{525D5BC8-D5E0-72F5-21C8-9D83ED4819EA}"/>
              </a:ext>
            </a:extLst>
          </p:cNvPr>
          <p:cNvGrpSpPr/>
          <p:nvPr/>
        </p:nvGrpSpPr>
        <p:grpSpPr>
          <a:xfrm>
            <a:off x="3675927" y="3740944"/>
            <a:ext cx="2705100" cy="2441496"/>
            <a:chOff x="3530616" y="3806904"/>
            <a:chExt cx="2705100" cy="2441496"/>
          </a:xfrm>
        </p:grpSpPr>
        <p:pic>
          <p:nvPicPr>
            <p:cNvPr id="25" name="Picture 24">
              <a:extLst>
                <a:ext uri="{FF2B5EF4-FFF2-40B4-BE49-F238E27FC236}">
                  <a16:creationId xmlns:a16="http://schemas.microsoft.com/office/drawing/2014/main" id="{BC531797-F479-E1BF-8688-BB03E0C369C8}"/>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3530616" y="3806904"/>
              <a:ext cx="2705100" cy="2057400"/>
            </a:xfrm>
            <a:prstGeom prst="rect">
              <a:avLst/>
            </a:prstGeom>
          </p:spPr>
        </p:pic>
        <p:sp>
          <p:nvSpPr>
            <p:cNvPr id="26" name="TextBox 25">
              <a:extLst>
                <a:ext uri="{FF2B5EF4-FFF2-40B4-BE49-F238E27FC236}">
                  <a16:creationId xmlns:a16="http://schemas.microsoft.com/office/drawing/2014/main" id="{648F9CED-2458-8152-D552-87B06AAD87D6}"/>
                </a:ext>
              </a:extLst>
            </p:cNvPr>
            <p:cNvSpPr txBox="1"/>
            <p:nvPr/>
          </p:nvSpPr>
          <p:spPr>
            <a:xfrm>
              <a:off x="3530616" y="5879068"/>
              <a:ext cx="2705100" cy="369332"/>
            </a:xfrm>
            <a:prstGeom prst="rect">
              <a:avLst/>
            </a:prstGeom>
            <a:noFill/>
          </p:spPr>
          <p:txBody>
            <a:bodyPr wrap="square" rtlCol="0">
              <a:spAutoFit/>
            </a:bodyPr>
            <a:lstStyle/>
            <a:p>
              <a:r>
                <a:rPr lang="en-GB" sz="900" dirty="0">
                  <a:hlinkClick r:id="rId6" tooltip="https://mindfull.wordpress.com/page/2/"/>
                </a:rPr>
                <a:t>This Photo</a:t>
              </a:r>
              <a:r>
                <a:rPr lang="en-GB" sz="900" dirty="0"/>
                <a:t> by Unknown Author is licensed under </a:t>
              </a:r>
              <a:r>
                <a:rPr lang="en-GB" sz="900" dirty="0">
                  <a:hlinkClick r:id="rId7" tooltip="https://creativecommons.org/licenses/by-nc-nd/3.0/"/>
                </a:rPr>
                <a:t>CC BY-NC-ND</a:t>
              </a:r>
              <a:endParaRPr lang="en-GB" sz="900" dirty="0"/>
            </a:p>
          </p:txBody>
        </p:sp>
      </p:grpSp>
      <p:grpSp>
        <p:nvGrpSpPr>
          <p:cNvPr id="30" name="Group 29">
            <a:extLst>
              <a:ext uri="{FF2B5EF4-FFF2-40B4-BE49-F238E27FC236}">
                <a16:creationId xmlns:a16="http://schemas.microsoft.com/office/drawing/2014/main" id="{0EC0DD12-50BE-1E1F-C3F0-5FC12494E9BF}"/>
              </a:ext>
            </a:extLst>
          </p:cNvPr>
          <p:cNvGrpSpPr/>
          <p:nvPr/>
        </p:nvGrpSpPr>
        <p:grpSpPr>
          <a:xfrm>
            <a:off x="7654591" y="3942077"/>
            <a:ext cx="4239696" cy="1466676"/>
            <a:chOff x="7860155" y="4220320"/>
            <a:chExt cx="4239696" cy="1466676"/>
          </a:xfrm>
        </p:grpSpPr>
        <p:pic>
          <p:nvPicPr>
            <p:cNvPr id="28" name="Picture 27">
              <a:extLst>
                <a:ext uri="{FF2B5EF4-FFF2-40B4-BE49-F238E27FC236}">
                  <a16:creationId xmlns:a16="http://schemas.microsoft.com/office/drawing/2014/main" id="{145563AC-8DC5-56F4-F052-E4EC27C0A286}"/>
                </a:ext>
              </a:extLst>
            </p:cNvPr>
            <p:cNvPicPr>
              <a:picLocks noChangeAspect="1"/>
            </p:cNvPicPr>
            <p:nvPr/>
          </p:nvPicPr>
          <p:blipFill>
            <a:blip r:embed="rId8">
              <a:extLst>
                <a:ext uri="{28A0092B-C50C-407E-A947-70E740481C1C}">
                  <a14:useLocalDpi xmlns:a14="http://schemas.microsoft.com/office/drawing/2010/main" val="0"/>
                </a:ext>
                <a:ext uri="{837473B0-CC2E-450A-ABE3-18F120FF3D39}">
                  <a1611:picAttrSrcUrl xmlns:a1611="http://schemas.microsoft.com/office/drawing/2016/11/main" r:id="rId9"/>
                </a:ext>
              </a:extLst>
            </a:blip>
            <a:stretch>
              <a:fillRect/>
            </a:stretch>
          </p:blipFill>
          <p:spPr>
            <a:xfrm>
              <a:off x="7860155" y="4220320"/>
              <a:ext cx="4239695" cy="1230569"/>
            </a:xfrm>
            <a:prstGeom prst="rect">
              <a:avLst/>
            </a:prstGeom>
          </p:spPr>
        </p:pic>
        <p:sp>
          <p:nvSpPr>
            <p:cNvPr id="29" name="TextBox 28">
              <a:extLst>
                <a:ext uri="{FF2B5EF4-FFF2-40B4-BE49-F238E27FC236}">
                  <a16:creationId xmlns:a16="http://schemas.microsoft.com/office/drawing/2014/main" id="{6A144D36-F432-985C-3C60-E4623737C598}"/>
                </a:ext>
              </a:extLst>
            </p:cNvPr>
            <p:cNvSpPr txBox="1"/>
            <p:nvPr/>
          </p:nvSpPr>
          <p:spPr>
            <a:xfrm>
              <a:off x="7981507" y="5456164"/>
              <a:ext cx="4118344" cy="230832"/>
            </a:xfrm>
            <a:prstGeom prst="rect">
              <a:avLst/>
            </a:prstGeom>
            <a:noFill/>
          </p:spPr>
          <p:txBody>
            <a:bodyPr wrap="square" rtlCol="0">
              <a:spAutoFit/>
            </a:bodyPr>
            <a:lstStyle/>
            <a:p>
              <a:r>
                <a:rPr lang="en-GB" sz="900">
                  <a:hlinkClick r:id="rId9" tooltip="http://stackoverflow.com/questions/26271015/insertion-into-a-skip-list"/>
                </a:rPr>
                <a:t>This Photo</a:t>
              </a:r>
              <a:r>
                <a:rPr lang="en-GB" sz="900"/>
                <a:t> by Unknown Author is licensed under </a:t>
              </a:r>
              <a:r>
                <a:rPr lang="en-GB" sz="900">
                  <a:hlinkClick r:id="rId10" tooltip="https://creativecommons.org/licenses/by-sa/3.0/"/>
                </a:rPr>
                <a:t>CC BY-SA</a:t>
              </a:r>
              <a:endParaRPr lang="en-GB" sz="900"/>
            </a:p>
          </p:txBody>
        </p:sp>
      </p:grpSp>
    </p:spTree>
    <p:extLst>
      <p:ext uri="{BB962C8B-B14F-4D97-AF65-F5344CB8AC3E}">
        <p14:creationId xmlns:p14="http://schemas.microsoft.com/office/powerpoint/2010/main" val="2656096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CAA91-67BC-D38C-1A84-8775F99B0DF9}"/>
            </a:ext>
          </a:extLst>
        </p:cNvPr>
        <p:cNvGrpSpPr/>
        <p:nvPr/>
      </p:nvGrpSpPr>
      <p:grpSpPr>
        <a:xfrm>
          <a:off x="0" y="0"/>
          <a:ext cx="0" cy="0"/>
          <a:chOff x="0" y="0"/>
          <a:chExt cx="0" cy="0"/>
        </a:xfrm>
      </p:grpSpPr>
      <p:sp>
        <p:nvSpPr>
          <p:cNvPr id="17" name="Content Placeholder 2">
            <a:extLst>
              <a:ext uri="{FF2B5EF4-FFF2-40B4-BE49-F238E27FC236}">
                <a16:creationId xmlns:a16="http://schemas.microsoft.com/office/drawing/2014/main" id="{6C044077-984D-9C43-4DAC-18155B2CCCD8}"/>
              </a:ext>
            </a:extLst>
          </p:cNvPr>
          <p:cNvSpPr txBox="1">
            <a:spLocks/>
          </p:cNvSpPr>
          <p:nvPr/>
        </p:nvSpPr>
        <p:spPr>
          <a:xfrm>
            <a:off x="0" y="609600"/>
            <a:ext cx="12192000" cy="6248401"/>
          </a:xfrm>
          <a:prstGeom prst="rect">
            <a:avLst/>
          </a:prstGeom>
          <a:noFill/>
          <a:ln w="19050">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p>
          <a:p>
            <a:pPr marL="0" indent="0">
              <a:buFont typeface="Arial" panose="020B0604020202020204" pitchFamily="34" charset="0"/>
              <a:buNone/>
            </a:pPr>
            <a:endParaRPr lang="en-GB" dirty="0"/>
          </a:p>
          <a:p>
            <a:pPr marL="0" indent="0">
              <a:buFont typeface="Arial" panose="020B0604020202020204" pitchFamily="34" charset="0"/>
              <a:buNone/>
            </a:pPr>
            <a:endParaRPr lang="en-GB" dirty="0"/>
          </a:p>
          <a:p>
            <a:pPr marL="0" indent="0">
              <a:buFont typeface="Arial" panose="020B0604020202020204" pitchFamily="34" charset="0"/>
              <a:buNone/>
            </a:pPr>
            <a:endParaRPr lang="en-GB" sz="2000" dirty="0">
              <a:latin typeface="+mj-lt"/>
            </a:endParaRPr>
          </a:p>
          <a:p>
            <a:pPr marL="0" indent="0">
              <a:buFont typeface="Arial" panose="020B0604020202020204" pitchFamily="34" charset="0"/>
              <a:buNone/>
            </a:pPr>
            <a:endParaRPr lang="en-GB" dirty="0">
              <a:latin typeface="+mj-lt"/>
            </a:endParaRPr>
          </a:p>
        </p:txBody>
      </p:sp>
      <p:sp>
        <p:nvSpPr>
          <p:cNvPr id="4" name="Title 1">
            <a:extLst>
              <a:ext uri="{FF2B5EF4-FFF2-40B4-BE49-F238E27FC236}">
                <a16:creationId xmlns:a16="http://schemas.microsoft.com/office/drawing/2014/main" id="{070F82C8-80D6-C67E-7D34-50BDB49F7C55}"/>
              </a:ext>
            </a:extLst>
          </p:cNvPr>
          <p:cNvSpPr txBox="1">
            <a:spLocks/>
          </p:cNvSpPr>
          <p:nvPr/>
        </p:nvSpPr>
        <p:spPr>
          <a:xfrm>
            <a:off x="0" y="1"/>
            <a:ext cx="12192000" cy="609599"/>
          </a:xfrm>
          <a:prstGeom prst="rect">
            <a:avLst/>
          </a:prstGeom>
          <a:solidFill>
            <a:schemeClr val="accent1"/>
          </a:solidFill>
          <a:ln w="19050">
            <a:solidFill>
              <a:schemeClr val="tx1"/>
            </a:solidFill>
          </a:ln>
        </p:spPr>
        <p:txBody>
          <a:bodyPr>
            <a:normAutofit/>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pPr algn="ctr"/>
            <a:r>
              <a:rPr lang="en-GB" sz="3600" dirty="0"/>
              <a:t>Times Tables You Must Know: One Times Tables</a:t>
            </a:r>
          </a:p>
        </p:txBody>
      </p:sp>
      <p:sp>
        <p:nvSpPr>
          <p:cNvPr id="18" name="TextBox 17">
            <a:extLst>
              <a:ext uri="{FF2B5EF4-FFF2-40B4-BE49-F238E27FC236}">
                <a16:creationId xmlns:a16="http://schemas.microsoft.com/office/drawing/2014/main" id="{8E4B5B37-3D76-8381-032A-6B7E831A9C95}"/>
              </a:ext>
            </a:extLst>
          </p:cNvPr>
          <p:cNvSpPr txBox="1"/>
          <p:nvPr/>
        </p:nvSpPr>
        <p:spPr>
          <a:xfrm>
            <a:off x="3858035" y="1689793"/>
            <a:ext cx="2831429" cy="461665"/>
          </a:xfrm>
          <a:prstGeom prst="rect">
            <a:avLst/>
          </a:prstGeom>
          <a:solidFill>
            <a:srgbClr val="FFFFCC"/>
          </a:solidFill>
        </p:spPr>
        <p:txBody>
          <a:bodyPr wrap="square" rtlCol="0">
            <a:spAutoFit/>
          </a:bodyPr>
          <a:lstStyle/>
          <a:p>
            <a:pPr algn="ctr"/>
            <a:r>
              <a:rPr lang="en-GB" sz="2400" b="1" dirty="0"/>
              <a:t>One Times Tables</a:t>
            </a:r>
            <a:endParaRPr lang="en-GB" sz="2400" dirty="0"/>
          </a:p>
        </p:txBody>
      </p:sp>
      <p:grpSp>
        <p:nvGrpSpPr>
          <p:cNvPr id="20" name="Group 19">
            <a:extLst>
              <a:ext uri="{FF2B5EF4-FFF2-40B4-BE49-F238E27FC236}">
                <a16:creationId xmlns:a16="http://schemas.microsoft.com/office/drawing/2014/main" id="{34E06669-E498-8D57-6401-BE697FD97F33}"/>
              </a:ext>
            </a:extLst>
          </p:cNvPr>
          <p:cNvGrpSpPr/>
          <p:nvPr/>
        </p:nvGrpSpPr>
        <p:grpSpPr>
          <a:xfrm>
            <a:off x="2883476" y="1353230"/>
            <a:ext cx="6651876" cy="5130387"/>
            <a:chOff x="2883476" y="1353230"/>
            <a:chExt cx="6651876" cy="5130387"/>
          </a:xfrm>
        </p:grpSpPr>
        <p:pic>
          <p:nvPicPr>
            <p:cNvPr id="19" name="Picture 18">
              <a:extLst>
                <a:ext uri="{FF2B5EF4-FFF2-40B4-BE49-F238E27FC236}">
                  <a16:creationId xmlns:a16="http://schemas.microsoft.com/office/drawing/2014/main" id="{56584F60-7181-CA15-66AF-9A5C06FD2673}"/>
                </a:ext>
              </a:extLst>
            </p:cNvPr>
            <p:cNvPicPr>
              <a:picLocks noChangeAspect="1"/>
            </p:cNvPicPr>
            <p:nvPr/>
          </p:nvPicPr>
          <p:blipFill>
            <a:blip r:embed="rId2"/>
            <a:stretch>
              <a:fillRect/>
            </a:stretch>
          </p:blipFill>
          <p:spPr>
            <a:xfrm>
              <a:off x="2883476" y="1353230"/>
              <a:ext cx="6651876" cy="5130387"/>
            </a:xfrm>
            <a:prstGeom prst="rect">
              <a:avLst/>
            </a:prstGeom>
          </p:spPr>
        </p:pic>
        <p:grpSp>
          <p:nvGrpSpPr>
            <p:cNvPr id="16" name="Group 15">
              <a:extLst>
                <a:ext uri="{FF2B5EF4-FFF2-40B4-BE49-F238E27FC236}">
                  <a16:creationId xmlns:a16="http://schemas.microsoft.com/office/drawing/2014/main" id="{2975FC6E-7E21-030C-C0F4-82BB93CF5661}"/>
                </a:ext>
              </a:extLst>
            </p:cNvPr>
            <p:cNvGrpSpPr/>
            <p:nvPr/>
          </p:nvGrpSpPr>
          <p:grpSpPr>
            <a:xfrm>
              <a:off x="3281541" y="3292250"/>
              <a:ext cx="4054476" cy="273500"/>
              <a:chOff x="3281541" y="3292250"/>
              <a:chExt cx="4054476" cy="273500"/>
            </a:xfrm>
          </p:grpSpPr>
          <p:pic>
            <p:nvPicPr>
              <p:cNvPr id="3" name="Picture 2">
                <a:extLst>
                  <a:ext uri="{FF2B5EF4-FFF2-40B4-BE49-F238E27FC236}">
                    <a16:creationId xmlns:a16="http://schemas.microsoft.com/office/drawing/2014/main" id="{22FD7367-A503-37F7-2A60-00BF9630ADB1}"/>
                  </a:ext>
                </a:extLst>
              </p:cNvPr>
              <p:cNvPicPr>
                <a:picLocks noChangeAspect="1"/>
              </p:cNvPicPr>
              <p:nvPr/>
            </p:nvPicPr>
            <p:blipFill>
              <a:blip r:embed="rId3"/>
              <a:stretch>
                <a:fillRect/>
              </a:stretch>
            </p:blipFill>
            <p:spPr>
              <a:xfrm>
                <a:off x="3281541" y="3292250"/>
                <a:ext cx="279716" cy="273500"/>
              </a:xfrm>
              <a:prstGeom prst="rect">
                <a:avLst/>
              </a:prstGeom>
            </p:spPr>
          </p:pic>
          <p:pic>
            <p:nvPicPr>
              <p:cNvPr id="5" name="Picture 4">
                <a:extLst>
                  <a:ext uri="{FF2B5EF4-FFF2-40B4-BE49-F238E27FC236}">
                    <a16:creationId xmlns:a16="http://schemas.microsoft.com/office/drawing/2014/main" id="{A97526E6-CF0B-B406-CF3F-1FD5B8C9AC3F}"/>
                  </a:ext>
                </a:extLst>
              </p:cNvPr>
              <p:cNvPicPr>
                <a:picLocks noChangeAspect="1"/>
              </p:cNvPicPr>
              <p:nvPr/>
            </p:nvPicPr>
            <p:blipFill>
              <a:blip r:embed="rId3"/>
              <a:stretch>
                <a:fillRect/>
              </a:stretch>
            </p:blipFill>
            <p:spPr>
              <a:xfrm>
                <a:off x="3624701" y="3292250"/>
                <a:ext cx="279716" cy="273500"/>
              </a:xfrm>
              <a:prstGeom prst="rect">
                <a:avLst/>
              </a:prstGeom>
            </p:spPr>
          </p:pic>
          <p:pic>
            <p:nvPicPr>
              <p:cNvPr id="6" name="Picture 5">
                <a:extLst>
                  <a:ext uri="{FF2B5EF4-FFF2-40B4-BE49-F238E27FC236}">
                    <a16:creationId xmlns:a16="http://schemas.microsoft.com/office/drawing/2014/main" id="{BBDA7C8C-8FCC-E97F-3689-9A5C8CB60FFF}"/>
                  </a:ext>
                </a:extLst>
              </p:cNvPr>
              <p:cNvPicPr>
                <a:picLocks noChangeAspect="1"/>
              </p:cNvPicPr>
              <p:nvPr/>
            </p:nvPicPr>
            <p:blipFill>
              <a:blip r:embed="rId3"/>
              <a:stretch>
                <a:fillRect/>
              </a:stretch>
            </p:blipFill>
            <p:spPr>
              <a:xfrm>
                <a:off x="3967861" y="3292250"/>
                <a:ext cx="279716" cy="273500"/>
              </a:xfrm>
              <a:prstGeom prst="rect">
                <a:avLst/>
              </a:prstGeom>
            </p:spPr>
          </p:pic>
          <p:pic>
            <p:nvPicPr>
              <p:cNvPr id="7" name="Picture 6">
                <a:extLst>
                  <a:ext uri="{FF2B5EF4-FFF2-40B4-BE49-F238E27FC236}">
                    <a16:creationId xmlns:a16="http://schemas.microsoft.com/office/drawing/2014/main" id="{F19CA737-6DD4-1653-10F4-B823ACB40EC1}"/>
                  </a:ext>
                </a:extLst>
              </p:cNvPr>
              <p:cNvPicPr>
                <a:picLocks noChangeAspect="1"/>
              </p:cNvPicPr>
              <p:nvPr/>
            </p:nvPicPr>
            <p:blipFill>
              <a:blip r:embed="rId3"/>
              <a:stretch>
                <a:fillRect/>
              </a:stretch>
            </p:blipFill>
            <p:spPr>
              <a:xfrm>
                <a:off x="4311021" y="3292250"/>
                <a:ext cx="279716" cy="273500"/>
              </a:xfrm>
              <a:prstGeom prst="rect">
                <a:avLst/>
              </a:prstGeom>
            </p:spPr>
          </p:pic>
          <p:pic>
            <p:nvPicPr>
              <p:cNvPr id="8" name="Picture 7">
                <a:extLst>
                  <a:ext uri="{FF2B5EF4-FFF2-40B4-BE49-F238E27FC236}">
                    <a16:creationId xmlns:a16="http://schemas.microsoft.com/office/drawing/2014/main" id="{72909D65-134B-FA3F-34E4-9C62CC9986BE}"/>
                  </a:ext>
                </a:extLst>
              </p:cNvPr>
              <p:cNvPicPr>
                <a:picLocks noChangeAspect="1"/>
              </p:cNvPicPr>
              <p:nvPr/>
            </p:nvPicPr>
            <p:blipFill>
              <a:blip r:embed="rId3"/>
              <a:stretch>
                <a:fillRect/>
              </a:stretch>
            </p:blipFill>
            <p:spPr>
              <a:xfrm>
                <a:off x="4654181" y="3292250"/>
                <a:ext cx="279716" cy="273500"/>
              </a:xfrm>
              <a:prstGeom prst="rect">
                <a:avLst/>
              </a:prstGeom>
            </p:spPr>
          </p:pic>
          <p:pic>
            <p:nvPicPr>
              <p:cNvPr id="9" name="Picture 8">
                <a:extLst>
                  <a:ext uri="{FF2B5EF4-FFF2-40B4-BE49-F238E27FC236}">
                    <a16:creationId xmlns:a16="http://schemas.microsoft.com/office/drawing/2014/main" id="{E879BB2B-F50E-72AC-98DA-0F5406A2D8EC}"/>
                  </a:ext>
                </a:extLst>
              </p:cNvPr>
              <p:cNvPicPr>
                <a:picLocks noChangeAspect="1"/>
              </p:cNvPicPr>
              <p:nvPr/>
            </p:nvPicPr>
            <p:blipFill>
              <a:blip r:embed="rId3"/>
              <a:stretch>
                <a:fillRect/>
              </a:stretch>
            </p:blipFill>
            <p:spPr>
              <a:xfrm>
                <a:off x="4997341" y="3292250"/>
                <a:ext cx="279716" cy="273500"/>
              </a:xfrm>
              <a:prstGeom prst="rect">
                <a:avLst/>
              </a:prstGeom>
            </p:spPr>
          </p:pic>
          <p:pic>
            <p:nvPicPr>
              <p:cNvPr id="10" name="Picture 9">
                <a:extLst>
                  <a:ext uri="{FF2B5EF4-FFF2-40B4-BE49-F238E27FC236}">
                    <a16:creationId xmlns:a16="http://schemas.microsoft.com/office/drawing/2014/main" id="{7730C9F3-FBA2-0EA4-0574-BA3693BB62B6}"/>
                  </a:ext>
                </a:extLst>
              </p:cNvPr>
              <p:cNvPicPr>
                <a:picLocks noChangeAspect="1"/>
              </p:cNvPicPr>
              <p:nvPr/>
            </p:nvPicPr>
            <p:blipFill>
              <a:blip r:embed="rId3"/>
              <a:stretch>
                <a:fillRect/>
              </a:stretch>
            </p:blipFill>
            <p:spPr>
              <a:xfrm>
                <a:off x="5340501" y="3292250"/>
                <a:ext cx="279716" cy="273500"/>
              </a:xfrm>
              <a:prstGeom prst="rect">
                <a:avLst/>
              </a:prstGeom>
            </p:spPr>
          </p:pic>
          <p:pic>
            <p:nvPicPr>
              <p:cNvPr id="11" name="Picture 10">
                <a:extLst>
                  <a:ext uri="{FF2B5EF4-FFF2-40B4-BE49-F238E27FC236}">
                    <a16:creationId xmlns:a16="http://schemas.microsoft.com/office/drawing/2014/main" id="{7A9885E1-FDB2-E2C4-E9C9-ED62A7D87A36}"/>
                  </a:ext>
                </a:extLst>
              </p:cNvPr>
              <p:cNvPicPr>
                <a:picLocks noChangeAspect="1"/>
              </p:cNvPicPr>
              <p:nvPr/>
            </p:nvPicPr>
            <p:blipFill>
              <a:blip r:embed="rId3"/>
              <a:stretch>
                <a:fillRect/>
              </a:stretch>
            </p:blipFill>
            <p:spPr>
              <a:xfrm>
                <a:off x="5683661" y="3292250"/>
                <a:ext cx="279716" cy="273500"/>
              </a:xfrm>
              <a:prstGeom prst="rect">
                <a:avLst/>
              </a:prstGeom>
            </p:spPr>
          </p:pic>
          <p:pic>
            <p:nvPicPr>
              <p:cNvPr id="12" name="Picture 11">
                <a:extLst>
                  <a:ext uri="{FF2B5EF4-FFF2-40B4-BE49-F238E27FC236}">
                    <a16:creationId xmlns:a16="http://schemas.microsoft.com/office/drawing/2014/main" id="{A6BD40E5-14CC-2156-1CE1-C3D4B6D8C36A}"/>
                  </a:ext>
                </a:extLst>
              </p:cNvPr>
              <p:cNvPicPr>
                <a:picLocks noChangeAspect="1"/>
              </p:cNvPicPr>
              <p:nvPr/>
            </p:nvPicPr>
            <p:blipFill>
              <a:blip r:embed="rId3"/>
              <a:stretch>
                <a:fillRect/>
              </a:stretch>
            </p:blipFill>
            <p:spPr>
              <a:xfrm>
                <a:off x="6026821" y="3292250"/>
                <a:ext cx="279716" cy="273500"/>
              </a:xfrm>
              <a:prstGeom prst="rect">
                <a:avLst/>
              </a:prstGeom>
            </p:spPr>
          </p:pic>
          <p:pic>
            <p:nvPicPr>
              <p:cNvPr id="13" name="Picture 12">
                <a:extLst>
                  <a:ext uri="{FF2B5EF4-FFF2-40B4-BE49-F238E27FC236}">
                    <a16:creationId xmlns:a16="http://schemas.microsoft.com/office/drawing/2014/main" id="{ADB249CE-3BBE-C753-D715-5D6A50B5F31A}"/>
                  </a:ext>
                </a:extLst>
              </p:cNvPr>
              <p:cNvPicPr>
                <a:picLocks noChangeAspect="1"/>
              </p:cNvPicPr>
              <p:nvPr/>
            </p:nvPicPr>
            <p:blipFill>
              <a:blip r:embed="rId3"/>
              <a:stretch>
                <a:fillRect/>
              </a:stretch>
            </p:blipFill>
            <p:spPr>
              <a:xfrm>
                <a:off x="6369981" y="3292250"/>
                <a:ext cx="279716" cy="273500"/>
              </a:xfrm>
              <a:prstGeom prst="rect">
                <a:avLst/>
              </a:prstGeom>
            </p:spPr>
          </p:pic>
          <p:pic>
            <p:nvPicPr>
              <p:cNvPr id="14" name="Picture 13">
                <a:extLst>
                  <a:ext uri="{FF2B5EF4-FFF2-40B4-BE49-F238E27FC236}">
                    <a16:creationId xmlns:a16="http://schemas.microsoft.com/office/drawing/2014/main" id="{17AC20D0-ED77-9F9A-7080-7E71A1020B86}"/>
                  </a:ext>
                </a:extLst>
              </p:cNvPr>
              <p:cNvPicPr>
                <a:picLocks noChangeAspect="1"/>
              </p:cNvPicPr>
              <p:nvPr/>
            </p:nvPicPr>
            <p:blipFill>
              <a:blip r:embed="rId3"/>
              <a:stretch>
                <a:fillRect/>
              </a:stretch>
            </p:blipFill>
            <p:spPr>
              <a:xfrm>
                <a:off x="6713141" y="3292250"/>
                <a:ext cx="279716" cy="273500"/>
              </a:xfrm>
              <a:prstGeom prst="rect">
                <a:avLst/>
              </a:prstGeom>
            </p:spPr>
          </p:pic>
          <p:pic>
            <p:nvPicPr>
              <p:cNvPr id="15" name="Picture 14">
                <a:extLst>
                  <a:ext uri="{FF2B5EF4-FFF2-40B4-BE49-F238E27FC236}">
                    <a16:creationId xmlns:a16="http://schemas.microsoft.com/office/drawing/2014/main" id="{97886837-E7AF-7607-3F60-39110120DEEC}"/>
                  </a:ext>
                </a:extLst>
              </p:cNvPr>
              <p:cNvPicPr>
                <a:picLocks noChangeAspect="1"/>
              </p:cNvPicPr>
              <p:nvPr/>
            </p:nvPicPr>
            <p:blipFill>
              <a:blip r:embed="rId3"/>
              <a:stretch>
                <a:fillRect/>
              </a:stretch>
            </p:blipFill>
            <p:spPr>
              <a:xfrm>
                <a:off x="7056301" y="3292250"/>
                <a:ext cx="279716" cy="273500"/>
              </a:xfrm>
              <a:prstGeom prst="rect">
                <a:avLst/>
              </a:prstGeom>
            </p:spPr>
          </p:pic>
        </p:grpSp>
      </p:grpSp>
    </p:spTree>
    <p:extLst>
      <p:ext uri="{BB962C8B-B14F-4D97-AF65-F5344CB8AC3E}">
        <p14:creationId xmlns:p14="http://schemas.microsoft.com/office/powerpoint/2010/main" val="2041326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B6368-0B7E-4207-6BBC-4ABF8F227F20}"/>
            </a:ext>
          </a:extLst>
        </p:cNvPr>
        <p:cNvGrpSpPr/>
        <p:nvPr/>
      </p:nvGrpSpPr>
      <p:grpSpPr>
        <a:xfrm>
          <a:off x="0" y="0"/>
          <a:ext cx="0" cy="0"/>
          <a:chOff x="0" y="0"/>
          <a:chExt cx="0" cy="0"/>
        </a:xfrm>
      </p:grpSpPr>
      <p:sp>
        <p:nvSpPr>
          <p:cNvPr id="17" name="Content Placeholder 2">
            <a:extLst>
              <a:ext uri="{FF2B5EF4-FFF2-40B4-BE49-F238E27FC236}">
                <a16:creationId xmlns:a16="http://schemas.microsoft.com/office/drawing/2014/main" id="{8F5AD767-A39A-2DAE-41DF-2B9D737290D7}"/>
              </a:ext>
            </a:extLst>
          </p:cNvPr>
          <p:cNvSpPr txBox="1">
            <a:spLocks/>
          </p:cNvSpPr>
          <p:nvPr/>
        </p:nvSpPr>
        <p:spPr>
          <a:xfrm>
            <a:off x="0" y="609600"/>
            <a:ext cx="12192000" cy="6248401"/>
          </a:xfrm>
          <a:prstGeom prst="rect">
            <a:avLst/>
          </a:prstGeom>
          <a:noFill/>
          <a:ln w="19050">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p>
          <a:p>
            <a:pPr marL="0" indent="0">
              <a:buFont typeface="Arial" panose="020B0604020202020204" pitchFamily="34" charset="0"/>
              <a:buNone/>
            </a:pPr>
            <a:endParaRPr lang="en-GB" dirty="0"/>
          </a:p>
          <a:p>
            <a:pPr marL="0" indent="0">
              <a:buFont typeface="Arial" panose="020B0604020202020204" pitchFamily="34" charset="0"/>
              <a:buNone/>
            </a:pPr>
            <a:endParaRPr lang="en-GB" dirty="0"/>
          </a:p>
          <a:p>
            <a:pPr marL="0" indent="0">
              <a:buFont typeface="Arial" panose="020B0604020202020204" pitchFamily="34" charset="0"/>
              <a:buNone/>
            </a:pPr>
            <a:endParaRPr lang="en-GB" sz="2000" dirty="0">
              <a:latin typeface="+mj-lt"/>
            </a:endParaRPr>
          </a:p>
          <a:p>
            <a:pPr marL="0" indent="0">
              <a:buFont typeface="Arial" panose="020B0604020202020204" pitchFamily="34" charset="0"/>
              <a:buNone/>
            </a:pPr>
            <a:endParaRPr lang="en-GB" dirty="0">
              <a:latin typeface="+mj-lt"/>
            </a:endParaRPr>
          </a:p>
        </p:txBody>
      </p:sp>
      <p:sp>
        <p:nvSpPr>
          <p:cNvPr id="4" name="Title 1">
            <a:extLst>
              <a:ext uri="{FF2B5EF4-FFF2-40B4-BE49-F238E27FC236}">
                <a16:creationId xmlns:a16="http://schemas.microsoft.com/office/drawing/2014/main" id="{C39EBB54-F89F-ECBA-6526-884DF97AED1C}"/>
              </a:ext>
            </a:extLst>
          </p:cNvPr>
          <p:cNvSpPr txBox="1">
            <a:spLocks/>
          </p:cNvSpPr>
          <p:nvPr/>
        </p:nvSpPr>
        <p:spPr>
          <a:xfrm>
            <a:off x="0" y="1"/>
            <a:ext cx="12192000" cy="609599"/>
          </a:xfrm>
          <a:prstGeom prst="rect">
            <a:avLst/>
          </a:prstGeom>
          <a:solidFill>
            <a:schemeClr val="accent1"/>
          </a:solidFill>
          <a:ln w="19050">
            <a:solidFill>
              <a:schemeClr val="tx1"/>
            </a:solidFill>
          </a:ln>
        </p:spPr>
        <p:txBody>
          <a:bodyPr>
            <a:normAutofit/>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pPr algn="ctr"/>
            <a:r>
              <a:rPr lang="en-GB" sz="3600" dirty="0"/>
              <a:t>Times Tables You Must Know: Two Times Tables</a:t>
            </a:r>
          </a:p>
        </p:txBody>
      </p:sp>
      <p:grpSp>
        <p:nvGrpSpPr>
          <p:cNvPr id="21" name="Group 20">
            <a:extLst>
              <a:ext uri="{FF2B5EF4-FFF2-40B4-BE49-F238E27FC236}">
                <a16:creationId xmlns:a16="http://schemas.microsoft.com/office/drawing/2014/main" id="{5EDABA63-5699-2C0E-1D24-53CFBBC81DEA}"/>
              </a:ext>
            </a:extLst>
          </p:cNvPr>
          <p:cNvGrpSpPr/>
          <p:nvPr/>
        </p:nvGrpSpPr>
        <p:grpSpPr>
          <a:xfrm>
            <a:off x="1154002" y="1359965"/>
            <a:ext cx="9883997" cy="4747671"/>
            <a:chOff x="1154000" y="1500729"/>
            <a:chExt cx="9883997" cy="4747671"/>
          </a:xfrm>
        </p:grpSpPr>
        <p:grpSp>
          <p:nvGrpSpPr>
            <p:cNvPr id="20" name="Group 19">
              <a:extLst>
                <a:ext uri="{FF2B5EF4-FFF2-40B4-BE49-F238E27FC236}">
                  <a16:creationId xmlns:a16="http://schemas.microsoft.com/office/drawing/2014/main" id="{44C7E3CB-F0B5-3B5C-440E-DAF52B0B559C}"/>
                </a:ext>
              </a:extLst>
            </p:cNvPr>
            <p:cNvGrpSpPr/>
            <p:nvPr/>
          </p:nvGrpSpPr>
          <p:grpSpPr>
            <a:xfrm>
              <a:off x="1154000" y="1500729"/>
              <a:ext cx="9883997" cy="4747671"/>
              <a:chOff x="1154000" y="1500729"/>
              <a:chExt cx="9883997" cy="4747671"/>
            </a:xfrm>
          </p:grpSpPr>
          <p:pic>
            <p:nvPicPr>
              <p:cNvPr id="3" name="Picture 2">
                <a:extLst>
                  <a:ext uri="{FF2B5EF4-FFF2-40B4-BE49-F238E27FC236}">
                    <a16:creationId xmlns:a16="http://schemas.microsoft.com/office/drawing/2014/main" id="{592EEA9C-9FA3-9137-7630-DACD5DACDEE7}"/>
                  </a:ext>
                </a:extLst>
              </p:cNvPr>
              <p:cNvPicPr>
                <a:picLocks noChangeAspect="1"/>
              </p:cNvPicPr>
              <p:nvPr/>
            </p:nvPicPr>
            <p:blipFill>
              <a:blip r:embed="rId2"/>
              <a:stretch>
                <a:fillRect/>
              </a:stretch>
            </p:blipFill>
            <p:spPr>
              <a:xfrm>
                <a:off x="1154000" y="1500729"/>
                <a:ext cx="9883997" cy="4747671"/>
              </a:xfrm>
              <a:prstGeom prst="rect">
                <a:avLst/>
              </a:prstGeom>
            </p:spPr>
          </p:pic>
          <p:pic>
            <p:nvPicPr>
              <p:cNvPr id="6" name="Picture 5">
                <a:extLst>
                  <a:ext uri="{FF2B5EF4-FFF2-40B4-BE49-F238E27FC236}">
                    <a16:creationId xmlns:a16="http://schemas.microsoft.com/office/drawing/2014/main" id="{0EA84243-5B2E-3619-4F92-BDC4B9AE578F}"/>
                  </a:ext>
                </a:extLst>
              </p:cNvPr>
              <p:cNvPicPr>
                <a:picLocks noChangeAspect="1"/>
              </p:cNvPicPr>
              <p:nvPr/>
            </p:nvPicPr>
            <p:blipFill>
              <a:blip r:embed="rId3"/>
              <a:stretch>
                <a:fillRect/>
              </a:stretch>
            </p:blipFill>
            <p:spPr>
              <a:xfrm>
                <a:off x="1479230" y="2937130"/>
                <a:ext cx="571550" cy="586791"/>
              </a:xfrm>
              <a:prstGeom prst="rect">
                <a:avLst/>
              </a:prstGeom>
            </p:spPr>
          </p:pic>
          <p:pic>
            <p:nvPicPr>
              <p:cNvPr id="7" name="Picture 6">
                <a:extLst>
                  <a:ext uri="{FF2B5EF4-FFF2-40B4-BE49-F238E27FC236}">
                    <a16:creationId xmlns:a16="http://schemas.microsoft.com/office/drawing/2014/main" id="{8F64BB1E-2580-7E68-1982-36500384205E}"/>
                  </a:ext>
                </a:extLst>
              </p:cNvPr>
              <p:cNvPicPr>
                <a:picLocks noChangeAspect="1"/>
              </p:cNvPicPr>
              <p:nvPr/>
            </p:nvPicPr>
            <p:blipFill>
              <a:blip r:embed="rId3"/>
              <a:stretch>
                <a:fillRect/>
              </a:stretch>
            </p:blipFill>
            <p:spPr>
              <a:xfrm>
                <a:off x="2118093" y="2937129"/>
                <a:ext cx="571550" cy="586791"/>
              </a:xfrm>
              <a:prstGeom prst="rect">
                <a:avLst/>
              </a:prstGeom>
            </p:spPr>
          </p:pic>
          <p:pic>
            <p:nvPicPr>
              <p:cNvPr id="8" name="Picture 7">
                <a:extLst>
                  <a:ext uri="{FF2B5EF4-FFF2-40B4-BE49-F238E27FC236}">
                    <a16:creationId xmlns:a16="http://schemas.microsoft.com/office/drawing/2014/main" id="{013421B1-0A98-CFB0-3808-BE050D6DF392}"/>
                  </a:ext>
                </a:extLst>
              </p:cNvPr>
              <p:cNvPicPr>
                <a:picLocks noChangeAspect="1"/>
              </p:cNvPicPr>
              <p:nvPr/>
            </p:nvPicPr>
            <p:blipFill>
              <a:blip r:embed="rId3"/>
              <a:stretch>
                <a:fillRect/>
              </a:stretch>
            </p:blipFill>
            <p:spPr>
              <a:xfrm>
                <a:off x="2756956" y="2937128"/>
                <a:ext cx="571550" cy="586791"/>
              </a:xfrm>
              <a:prstGeom prst="rect">
                <a:avLst/>
              </a:prstGeom>
            </p:spPr>
          </p:pic>
          <p:pic>
            <p:nvPicPr>
              <p:cNvPr id="9" name="Picture 8">
                <a:extLst>
                  <a:ext uri="{FF2B5EF4-FFF2-40B4-BE49-F238E27FC236}">
                    <a16:creationId xmlns:a16="http://schemas.microsoft.com/office/drawing/2014/main" id="{FF078B5B-B708-046C-37DE-31A8017018FB}"/>
                  </a:ext>
                </a:extLst>
              </p:cNvPr>
              <p:cNvPicPr>
                <a:picLocks noChangeAspect="1"/>
              </p:cNvPicPr>
              <p:nvPr/>
            </p:nvPicPr>
            <p:blipFill>
              <a:blip r:embed="rId3"/>
              <a:stretch>
                <a:fillRect/>
              </a:stretch>
            </p:blipFill>
            <p:spPr>
              <a:xfrm>
                <a:off x="3395819" y="2937127"/>
                <a:ext cx="571550" cy="586791"/>
              </a:xfrm>
              <a:prstGeom prst="rect">
                <a:avLst/>
              </a:prstGeom>
            </p:spPr>
          </p:pic>
          <p:pic>
            <p:nvPicPr>
              <p:cNvPr id="10" name="Picture 9">
                <a:extLst>
                  <a:ext uri="{FF2B5EF4-FFF2-40B4-BE49-F238E27FC236}">
                    <a16:creationId xmlns:a16="http://schemas.microsoft.com/office/drawing/2014/main" id="{EAE03C67-1C4E-EE78-D7F2-D16CF6943EDB}"/>
                  </a:ext>
                </a:extLst>
              </p:cNvPr>
              <p:cNvPicPr>
                <a:picLocks noChangeAspect="1"/>
              </p:cNvPicPr>
              <p:nvPr/>
            </p:nvPicPr>
            <p:blipFill>
              <a:blip r:embed="rId3"/>
              <a:stretch>
                <a:fillRect/>
              </a:stretch>
            </p:blipFill>
            <p:spPr>
              <a:xfrm>
                <a:off x="4034682" y="2937126"/>
                <a:ext cx="571550" cy="586791"/>
              </a:xfrm>
              <a:prstGeom prst="rect">
                <a:avLst/>
              </a:prstGeom>
            </p:spPr>
          </p:pic>
          <p:pic>
            <p:nvPicPr>
              <p:cNvPr id="11" name="Picture 10">
                <a:extLst>
                  <a:ext uri="{FF2B5EF4-FFF2-40B4-BE49-F238E27FC236}">
                    <a16:creationId xmlns:a16="http://schemas.microsoft.com/office/drawing/2014/main" id="{6E65A162-5F5A-BBC1-0C67-3008F5B380FD}"/>
                  </a:ext>
                </a:extLst>
              </p:cNvPr>
              <p:cNvPicPr>
                <a:picLocks noChangeAspect="1"/>
              </p:cNvPicPr>
              <p:nvPr/>
            </p:nvPicPr>
            <p:blipFill>
              <a:blip r:embed="rId3"/>
              <a:stretch>
                <a:fillRect/>
              </a:stretch>
            </p:blipFill>
            <p:spPr>
              <a:xfrm>
                <a:off x="4673545" y="2937125"/>
                <a:ext cx="571550" cy="586791"/>
              </a:xfrm>
              <a:prstGeom prst="rect">
                <a:avLst/>
              </a:prstGeom>
            </p:spPr>
          </p:pic>
          <p:pic>
            <p:nvPicPr>
              <p:cNvPr id="12" name="Picture 11">
                <a:extLst>
                  <a:ext uri="{FF2B5EF4-FFF2-40B4-BE49-F238E27FC236}">
                    <a16:creationId xmlns:a16="http://schemas.microsoft.com/office/drawing/2014/main" id="{158765E8-4FB7-32AF-FA6C-4E051F199068}"/>
                  </a:ext>
                </a:extLst>
              </p:cNvPr>
              <p:cNvPicPr>
                <a:picLocks noChangeAspect="1"/>
              </p:cNvPicPr>
              <p:nvPr/>
            </p:nvPicPr>
            <p:blipFill>
              <a:blip r:embed="rId3"/>
              <a:stretch>
                <a:fillRect/>
              </a:stretch>
            </p:blipFill>
            <p:spPr>
              <a:xfrm>
                <a:off x="5312408" y="2937124"/>
                <a:ext cx="571550" cy="586791"/>
              </a:xfrm>
              <a:prstGeom prst="rect">
                <a:avLst/>
              </a:prstGeom>
            </p:spPr>
          </p:pic>
          <p:pic>
            <p:nvPicPr>
              <p:cNvPr id="13" name="Picture 12">
                <a:extLst>
                  <a:ext uri="{FF2B5EF4-FFF2-40B4-BE49-F238E27FC236}">
                    <a16:creationId xmlns:a16="http://schemas.microsoft.com/office/drawing/2014/main" id="{F9A5E4B7-5B41-0EE0-3167-1417D4F858FD}"/>
                  </a:ext>
                </a:extLst>
              </p:cNvPr>
              <p:cNvPicPr>
                <a:picLocks noChangeAspect="1"/>
              </p:cNvPicPr>
              <p:nvPr/>
            </p:nvPicPr>
            <p:blipFill>
              <a:blip r:embed="rId3"/>
              <a:stretch>
                <a:fillRect/>
              </a:stretch>
            </p:blipFill>
            <p:spPr>
              <a:xfrm>
                <a:off x="5951271" y="2937123"/>
                <a:ext cx="571550" cy="586791"/>
              </a:xfrm>
              <a:prstGeom prst="rect">
                <a:avLst/>
              </a:prstGeom>
            </p:spPr>
          </p:pic>
          <p:pic>
            <p:nvPicPr>
              <p:cNvPr id="14" name="Picture 13">
                <a:extLst>
                  <a:ext uri="{FF2B5EF4-FFF2-40B4-BE49-F238E27FC236}">
                    <a16:creationId xmlns:a16="http://schemas.microsoft.com/office/drawing/2014/main" id="{08591FB2-273E-1276-B306-339499274610}"/>
                  </a:ext>
                </a:extLst>
              </p:cNvPr>
              <p:cNvPicPr>
                <a:picLocks noChangeAspect="1"/>
              </p:cNvPicPr>
              <p:nvPr/>
            </p:nvPicPr>
            <p:blipFill>
              <a:blip r:embed="rId3"/>
              <a:stretch>
                <a:fillRect/>
              </a:stretch>
            </p:blipFill>
            <p:spPr>
              <a:xfrm>
                <a:off x="6590134" y="2937122"/>
                <a:ext cx="571550" cy="586791"/>
              </a:xfrm>
              <a:prstGeom prst="rect">
                <a:avLst/>
              </a:prstGeom>
            </p:spPr>
          </p:pic>
          <p:pic>
            <p:nvPicPr>
              <p:cNvPr id="15" name="Picture 14">
                <a:extLst>
                  <a:ext uri="{FF2B5EF4-FFF2-40B4-BE49-F238E27FC236}">
                    <a16:creationId xmlns:a16="http://schemas.microsoft.com/office/drawing/2014/main" id="{A2D7F82B-1A46-0DB2-E8C8-3416AAC228F5}"/>
                  </a:ext>
                </a:extLst>
              </p:cNvPr>
              <p:cNvPicPr>
                <a:picLocks noChangeAspect="1"/>
              </p:cNvPicPr>
              <p:nvPr/>
            </p:nvPicPr>
            <p:blipFill>
              <a:blip r:embed="rId3"/>
              <a:stretch>
                <a:fillRect/>
              </a:stretch>
            </p:blipFill>
            <p:spPr>
              <a:xfrm>
                <a:off x="7228997" y="2937121"/>
                <a:ext cx="571550" cy="586791"/>
              </a:xfrm>
              <a:prstGeom prst="rect">
                <a:avLst/>
              </a:prstGeom>
            </p:spPr>
          </p:pic>
          <p:pic>
            <p:nvPicPr>
              <p:cNvPr id="16" name="Picture 15">
                <a:extLst>
                  <a:ext uri="{FF2B5EF4-FFF2-40B4-BE49-F238E27FC236}">
                    <a16:creationId xmlns:a16="http://schemas.microsoft.com/office/drawing/2014/main" id="{7F28079E-12BB-7A42-0399-6AB718C2B4E8}"/>
                  </a:ext>
                </a:extLst>
              </p:cNvPr>
              <p:cNvPicPr>
                <a:picLocks noChangeAspect="1"/>
              </p:cNvPicPr>
              <p:nvPr/>
            </p:nvPicPr>
            <p:blipFill>
              <a:blip r:embed="rId3"/>
              <a:stretch>
                <a:fillRect/>
              </a:stretch>
            </p:blipFill>
            <p:spPr>
              <a:xfrm>
                <a:off x="7867860" y="2937120"/>
                <a:ext cx="571550" cy="586791"/>
              </a:xfrm>
              <a:prstGeom prst="rect">
                <a:avLst/>
              </a:prstGeom>
            </p:spPr>
          </p:pic>
          <p:pic>
            <p:nvPicPr>
              <p:cNvPr id="19" name="Picture 18">
                <a:extLst>
                  <a:ext uri="{FF2B5EF4-FFF2-40B4-BE49-F238E27FC236}">
                    <a16:creationId xmlns:a16="http://schemas.microsoft.com/office/drawing/2014/main" id="{9F76EF3A-31E2-724E-E4AD-FEFB3584B878}"/>
                  </a:ext>
                </a:extLst>
              </p:cNvPr>
              <p:cNvPicPr>
                <a:picLocks noChangeAspect="1"/>
              </p:cNvPicPr>
              <p:nvPr/>
            </p:nvPicPr>
            <p:blipFill>
              <a:blip r:embed="rId3"/>
              <a:stretch>
                <a:fillRect/>
              </a:stretch>
            </p:blipFill>
            <p:spPr>
              <a:xfrm>
                <a:off x="8506724" y="2937119"/>
                <a:ext cx="571550" cy="586791"/>
              </a:xfrm>
              <a:prstGeom prst="rect">
                <a:avLst/>
              </a:prstGeom>
            </p:spPr>
          </p:pic>
        </p:grpSp>
        <p:sp>
          <p:nvSpPr>
            <p:cNvPr id="18" name="TextBox 17">
              <a:extLst>
                <a:ext uri="{FF2B5EF4-FFF2-40B4-BE49-F238E27FC236}">
                  <a16:creationId xmlns:a16="http://schemas.microsoft.com/office/drawing/2014/main" id="{4D7B9018-04C1-273B-FD78-860224F3E898}"/>
                </a:ext>
              </a:extLst>
            </p:cNvPr>
            <p:cNvSpPr txBox="1"/>
            <p:nvPr/>
          </p:nvSpPr>
          <p:spPr>
            <a:xfrm>
              <a:off x="3543605" y="1526427"/>
              <a:ext cx="2831429" cy="461665"/>
            </a:xfrm>
            <a:prstGeom prst="rect">
              <a:avLst/>
            </a:prstGeom>
            <a:solidFill>
              <a:srgbClr val="FFFFCC"/>
            </a:solidFill>
          </p:spPr>
          <p:txBody>
            <a:bodyPr wrap="square" rtlCol="0">
              <a:spAutoFit/>
            </a:bodyPr>
            <a:lstStyle/>
            <a:p>
              <a:pPr algn="ctr"/>
              <a:r>
                <a:rPr lang="en-GB" sz="2400" b="1" dirty="0"/>
                <a:t>Two Times Tables</a:t>
              </a:r>
              <a:endParaRPr lang="en-GB" sz="2400" dirty="0"/>
            </a:p>
          </p:txBody>
        </p:sp>
      </p:grpSp>
    </p:spTree>
    <p:extLst>
      <p:ext uri="{BB962C8B-B14F-4D97-AF65-F5344CB8AC3E}">
        <p14:creationId xmlns:p14="http://schemas.microsoft.com/office/powerpoint/2010/main" val="2766469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EFEBD5-9E80-D822-4362-119AC23AE3FB}"/>
            </a:ext>
          </a:extLst>
        </p:cNvPr>
        <p:cNvGrpSpPr/>
        <p:nvPr/>
      </p:nvGrpSpPr>
      <p:grpSpPr>
        <a:xfrm>
          <a:off x="0" y="0"/>
          <a:ext cx="0" cy="0"/>
          <a:chOff x="0" y="0"/>
          <a:chExt cx="0" cy="0"/>
        </a:xfrm>
      </p:grpSpPr>
      <p:sp>
        <p:nvSpPr>
          <p:cNvPr id="17" name="Content Placeholder 2">
            <a:extLst>
              <a:ext uri="{FF2B5EF4-FFF2-40B4-BE49-F238E27FC236}">
                <a16:creationId xmlns:a16="http://schemas.microsoft.com/office/drawing/2014/main" id="{C9AB6779-965A-696F-7C7F-2FC9CB7C17DD}"/>
              </a:ext>
            </a:extLst>
          </p:cNvPr>
          <p:cNvSpPr txBox="1">
            <a:spLocks/>
          </p:cNvSpPr>
          <p:nvPr/>
        </p:nvSpPr>
        <p:spPr>
          <a:xfrm>
            <a:off x="0" y="609600"/>
            <a:ext cx="12192000" cy="6248401"/>
          </a:xfrm>
          <a:prstGeom prst="rect">
            <a:avLst/>
          </a:prstGeom>
          <a:noFill/>
          <a:ln w="19050">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p>
          <a:p>
            <a:pPr marL="0" indent="0">
              <a:buFont typeface="Arial" panose="020B0604020202020204" pitchFamily="34" charset="0"/>
              <a:buNone/>
            </a:pPr>
            <a:endParaRPr lang="en-GB" dirty="0"/>
          </a:p>
          <a:p>
            <a:pPr marL="0" indent="0">
              <a:buFont typeface="Arial" panose="020B0604020202020204" pitchFamily="34" charset="0"/>
              <a:buNone/>
            </a:pPr>
            <a:endParaRPr lang="en-GB" dirty="0"/>
          </a:p>
          <a:p>
            <a:pPr marL="0" indent="0">
              <a:buFont typeface="Arial" panose="020B0604020202020204" pitchFamily="34" charset="0"/>
              <a:buNone/>
            </a:pPr>
            <a:endParaRPr lang="en-GB" sz="2000" dirty="0">
              <a:latin typeface="+mj-lt"/>
            </a:endParaRPr>
          </a:p>
          <a:p>
            <a:pPr marL="0" indent="0">
              <a:buFont typeface="Arial" panose="020B0604020202020204" pitchFamily="34" charset="0"/>
              <a:buNone/>
            </a:pPr>
            <a:endParaRPr lang="en-GB" dirty="0">
              <a:latin typeface="+mj-lt"/>
            </a:endParaRPr>
          </a:p>
        </p:txBody>
      </p:sp>
      <p:sp>
        <p:nvSpPr>
          <p:cNvPr id="4" name="Title 1">
            <a:extLst>
              <a:ext uri="{FF2B5EF4-FFF2-40B4-BE49-F238E27FC236}">
                <a16:creationId xmlns:a16="http://schemas.microsoft.com/office/drawing/2014/main" id="{F3FE5BB3-DE36-0A09-EE69-56684E4A0C25}"/>
              </a:ext>
            </a:extLst>
          </p:cNvPr>
          <p:cNvSpPr txBox="1">
            <a:spLocks/>
          </p:cNvSpPr>
          <p:nvPr/>
        </p:nvSpPr>
        <p:spPr>
          <a:xfrm>
            <a:off x="0" y="1"/>
            <a:ext cx="12192000" cy="609599"/>
          </a:xfrm>
          <a:prstGeom prst="rect">
            <a:avLst/>
          </a:prstGeom>
          <a:solidFill>
            <a:schemeClr val="accent1"/>
          </a:solidFill>
          <a:ln w="19050">
            <a:solidFill>
              <a:schemeClr val="tx1"/>
            </a:solidFill>
          </a:ln>
        </p:spPr>
        <p:txBody>
          <a:bodyPr>
            <a:normAutofit/>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pPr algn="ctr"/>
            <a:r>
              <a:rPr lang="en-GB" sz="3600" dirty="0"/>
              <a:t>Times Tables You Must Know: Five Times Tables</a:t>
            </a:r>
          </a:p>
        </p:txBody>
      </p:sp>
      <p:sp>
        <p:nvSpPr>
          <p:cNvPr id="18" name="TextBox 17">
            <a:extLst>
              <a:ext uri="{FF2B5EF4-FFF2-40B4-BE49-F238E27FC236}">
                <a16:creationId xmlns:a16="http://schemas.microsoft.com/office/drawing/2014/main" id="{9EB2234D-5A48-D721-2DDB-88CBF0FEADEB}"/>
              </a:ext>
            </a:extLst>
          </p:cNvPr>
          <p:cNvSpPr txBox="1"/>
          <p:nvPr/>
        </p:nvSpPr>
        <p:spPr>
          <a:xfrm>
            <a:off x="4206135" y="1281034"/>
            <a:ext cx="2831429" cy="461665"/>
          </a:xfrm>
          <a:prstGeom prst="rect">
            <a:avLst/>
          </a:prstGeom>
          <a:solidFill>
            <a:srgbClr val="FFFFCC"/>
          </a:solidFill>
        </p:spPr>
        <p:txBody>
          <a:bodyPr wrap="square" rtlCol="0">
            <a:spAutoFit/>
          </a:bodyPr>
          <a:lstStyle/>
          <a:p>
            <a:pPr algn="ctr"/>
            <a:r>
              <a:rPr lang="en-GB" sz="2400" b="1" dirty="0"/>
              <a:t>Five Times Tables</a:t>
            </a:r>
            <a:endParaRPr lang="en-GB" sz="2400" dirty="0"/>
          </a:p>
        </p:txBody>
      </p:sp>
      <p:grpSp>
        <p:nvGrpSpPr>
          <p:cNvPr id="21" name="Group 20">
            <a:extLst>
              <a:ext uri="{FF2B5EF4-FFF2-40B4-BE49-F238E27FC236}">
                <a16:creationId xmlns:a16="http://schemas.microsoft.com/office/drawing/2014/main" id="{7F5703FE-1C9B-2F19-746D-8B8017A915BA}"/>
              </a:ext>
            </a:extLst>
          </p:cNvPr>
          <p:cNvGrpSpPr/>
          <p:nvPr/>
        </p:nvGrpSpPr>
        <p:grpSpPr>
          <a:xfrm>
            <a:off x="372884" y="2362081"/>
            <a:ext cx="11446232" cy="2743438"/>
            <a:chOff x="372884" y="2057281"/>
            <a:chExt cx="11446232" cy="2743438"/>
          </a:xfrm>
        </p:grpSpPr>
        <p:pic>
          <p:nvPicPr>
            <p:cNvPr id="3" name="Picture 2">
              <a:extLst>
                <a:ext uri="{FF2B5EF4-FFF2-40B4-BE49-F238E27FC236}">
                  <a16:creationId xmlns:a16="http://schemas.microsoft.com/office/drawing/2014/main" id="{123A3D71-886A-E58E-2881-EF391A3A69DA}"/>
                </a:ext>
              </a:extLst>
            </p:cNvPr>
            <p:cNvPicPr>
              <a:picLocks noChangeAspect="1"/>
            </p:cNvPicPr>
            <p:nvPr/>
          </p:nvPicPr>
          <p:blipFill>
            <a:blip r:embed="rId2"/>
            <a:stretch>
              <a:fillRect/>
            </a:stretch>
          </p:blipFill>
          <p:spPr>
            <a:xfrm>
              <a:off x="372884" y="2057281"/>
              <a:ext cx="11446232" cy="2743438"/>
            </a:xfrm>
            <a:prstGeom prst="rect">
              <a:avLst/>
            </a:prstGeom>
          </p:spPr>
        </p:pic>
        <p:pic>
          <p:nvPicPr>
            <p:cNvPr id="7" name="Picture 6">
              <a:extLst>
                <a:ext uri="{FF2B5EF4-FFF2-40B4-BE49-F238E27FC236}">
                  <a16:creationId xmlns:a16="http://schemas.microsoft.com/office/drawing/2014/main" id="{55948846-5A13-FEDF-9BF3-6C3202B356FC}"/>
                </a:ext>
              </a:extLst>
            </p:cNvPr>
            <p:cNvPicPr>
              <a:picLocks noChangeAspect="1"/>
            </p:cNvPicPr>
            <p:nvPr/>
          </p:nvPicPr>
          <p:blipFill>
            <a:blip r:embed="rId3"/>
            <a:stretch>
              <a:fillRect/>
            </a:stretch>
          </p:blipFill>
          <p:spPr>
            <a:xfrm>
              <a:off x="734866" y="2429960"/>
              <a:ext cx="472481" cy="495343"/>
            </a:xfrm>
            <a:prstGeom prst="rect">
              <a:avLst/>
            </a:prstGeom>
          </p:spPr>
        </p:pic>
        <p:pic>
          <p:nvPicPr>
            <p:cNvPr id="8" name="Picture 7">
              <a:extLst>
                <a:ext uri="{FF2B5EF4-FFF2-40B4-BE49-F238E27FC236}">
                  <a16:creationId xmlns:a16="http://schemas.microsoft.com/office/drawing/2014/main" id="{2C456D67-AAFB-1D37-040C-93FF62291F83}"/>
                </a:ext>
              </a:extLst>
            </p:cNvPr>
            <p:cNvPicPr>
              <a:picLocks noChangeAspect="1"/>
            </p:cNvPicPr>
            <p:nvPr/>
          </p:nvPicPr>
          <p:blipFill>
            <a:blip r:embed="rId3"/>
            <a:stretch>
              <a:fillRect/>
            </a:stretch>
          </p:blipFill>
          <p:spPr>
            <a:xfrm>
              <a:off x="1580067" y="2429959"/>
              <a:ext cx="472481" cy="495343"/>
            </a:xfrm>
            <a:prstGeom prst="rect">
              <a:avLst/>
            </a:prstGeom>
          </p:spPr>
        </p:pic>
        <p:pic>
          <p:nvPicPr>
            <p:cNvPr id="9" name="Picture 8">
              <a:extLst>
                <a:ext uri="{FF2B5EF4-FFF2-40B4-BE49-F238E27FC236}">
                  <a16:creationId xmlns:a16="http://schemas.microsoft.com/office/drawing/2014/main" id="{E53179D7-8BD6-B631-D24E-D39EBBD91A75}"/>
                </a:ext>
              </a:extLst>
            </p:cNvPr>
            <p:cNvPicPr>
              <a:picLocks noChangeAspect="1"/>
            </p:cNvPicPr>
            <p:nvPr/>
          </p:nvPicPr>
          <p:blipFill>
            <a:blip r:embed="rId3"/>
            <a:stretch>
              <a:fillRect/>
            </a:stretch>
          </p:blipFill>
          <p:spPr>
            <a:xfrm>
              <a:off x="2425268" y="2429958"/>
              <a:ext cx="472481" cy="495343"/>
            </a:xfrm>
            <a:prstGeom prst="rect">
              <a:avLst/>
            </a:prstGeom>
          </p:spPr>
        </p:pic>
        <p:pic>
          <p:nvPicPr>
            <p:cNvPr id="10" name="Picture 9">
              <a:extLst>
                <a:ext uri="{FF2B5EF4-FFF2-40B4-BE49-F238E27FC236}">
                  <a16:creationId xmlns:a16="http://schemas.microsoft.com/office/drawing/2014/main" id="{157B2671-6644-C101-00AA-F8C07FB829CE}"/>
                </a:ext>
              </a:extLst>
            </p:cNvPr>
            <p:cNvPicPr>
              <a:picLocks noChangeAspect="1"/>
            </p:cNvPicPr>
            <p:nvPr/>
          </p:nvPicPr>
          <p:blipFill>
            <a:blip r:embed="rId3"/>
            <a:stretch>
              <a:fillRect/>
            </a:stretch>
          </p:blipFill>
          <p:spPr>
            <a:xfrm>
              <a:off x="3270469" y="2429957"/>
              <a:ext cx="472481" cy="495343"/>
            </a:xfrm>
            <a:prstGeom prst="rect">
              <a:avLst/>
            </a:prstGeom>
          </p:spPr>
        </p:pic>
        <p:pic>
          <p:nvPicPr>
            <p:cNvPr id="11" name="Picture 10">
              <a:extLst>
                <a:ext uri="{FF2B5EF4-FFF2-40B4-BE49-F238E27FC236}">
                  <a16:creationId xmlns:a16="http://schemas.microsoft.com/office/drawing/2014/main" id="{F377F469-8CFC-106E-BE4B-F81CFD384030}"/>
                </a:ext>
              </a:extLst>
            </p:cNvPr>
            <p:cNvPicPr>
              <a:picLocks noChangeAspect="1"/>
            </p:cNvPicPr>
            <p:nvPr/>
          </p:nvPicPr>
          <p:blipFill>
            <a:blip r:embed="rId3"/>
            <a:stretch>
              <a:fillRect/>
            </a:stretch>
          </p:blipFill>
          <p:spPr>
            <a:xfrm>
              <a:off x="4115670" y="2429956"/>
              <a:ext cx="472481" cy="495343"/>
            </a:xfrm>
            <a:prstGeom prst="rect">
              <a:avLst/>
            </a:prstGeom>
          </p:spPr>
        </p:pic>
        <p:pic>
          <p:nvPicPr>
            <p:cNvPr id="12" name="Picture 11">
              <a:extLst>
                <a:ext uri="{FF2B5EF4-FFF2-40B4-BE49-F238E27FC236}">
                  <a16:creationId xmlns:a16="http://schemas.microsoft.com/office/drawing/2014/main" id="{FEDD9F71-5BF5-8924-30F8-EC9F4939910C}"/>
                </a:ext>
              </a:extLst>
            </p:cNvPr>
            <p:cNvPicPr>
              <a:picLocks noChangeAspect="1"/>
            </p:cNvPicPr>
            <p:nvPr/>
          </p:nvPicPr>
          <p:blipFill>
            <a:blip r:embed="rId3"/>
            <a:stretch>
              <a:fillRect/>
            </a:stretch>
          </p:blipFill>
          <p:spPr>
            <a:xfrm>
              <a:off x="4960871" y="2429955"/>
              <a:ext cx="472481" cy="495343"/>
            </a:xfrm>
            <a:prstGeom prst="rect">
              <a:avLst/>
            </a:prstGeom>
          </p:spPr>
        </p:pic>
        <p:pic>
          <p:nvPicPr>
            <p:cNvPr id="13" name="Picture 12">
              <a:extLst>
                <a:ext uri="{FF2B5EF4-FFF2-40B4-BE49-F238E27FC236}">
                  <a16:creationId xmlns:a16="http://schemas.microsoft.com/office/drawing/2014/main" id="{CA3B4951-2C0A-3A39-F330-EA35BF46745C}"/>
                </a:ext>
              </a:extLst>
            </p:cNvPr>
            <p:cNvPicPr>
              <a:picLocks noChangeAspect="1"/>
            </p:cNvPicPr>
            <p:nvPr/>
          </p:nvPicPr>
          <p:blipFill>
            <a:blip r:embed="rId3"/>
            <a:stretch>
              <a:fillRect/>
            </a:stretch>
          </p:blipFill>
          <p:spPr>
            <a:xfrm>
              <a:off x="5806072" y="2429954"/>
              <a:ext cx="472481" cy="495343"/>
            </a:xfrm>
            <a:prstGeom prst="rect">
              <a:avLst/>
            </a:prstGeom>
          </p:spPr>
        </p:pic>
        <p:pic>
          <p:nvPicPr>
            <p:cNvPr id="14" name="Picture 13">
              <a:extLst>
                <a:ext uri="{FF2B5EF4-FFF2-40B4-BE49-F238E27FC236}">
                  <a16:creationId xmlns:a16="http://schemas.microsoft.com/office/drawing/2014/main" id="{97458A57-AA6F-4253-21FA-23A797114D8E}"/>
                </a:ext>
              </a:extLst>
            </p:cNvPr>
            <p:cNvPicPr>
              <a:picLocks noChangeAspect="1"/>
            </p:cNvPicPr>
            <p:nvPr/>
          </p:nvPicPr>
          <p:blipFill>
            <a:blip r:embed="rId3"/>
            <a:stretch>
              <a:fillRect/>
            </a:stretch>
          </p:blipFill>
          <p:spPr>
            <a:xfrm>
              <a:off x="6651273" y="2429953"/>
              <a:ext cx="472481" cy="495343"/>
            </a:xfrm>
            <a:prstGeom prst="rect">
              <a:avLst/>
            </a:prstGeom>
          </p:spPr>
        </p:pic>
        <p:pic>
          <p:nvPicPr>
            <p:cNvPr id="15" name="Picture 14">
              <a:extLst>
                <a:ext uri="{FF2B5EF4-FFF2-40B4-BE49-F238E27FC236}">
                  <a16:creationId xmlns:a16="http://schemas.microsoft.com/office/drawing/2014/main" id="{77CB3FCC-2B36-8CC6-567D-045D24F29251}"/>
                </a:ext>
              </a:extLst>
            </p:cNvPr>
            <p:cNvPicPr>
              <a:picLocks noChangeAspect="1"/>
            </p:cNvPicPr>
            <p:nvPr/>
          </p:nvPicPr>
          <p:blipFill>
            <a:blip r:embed="rId3"/>
            <a:stretch>
              <a:fillRect/>
            </a:stretch>
          </p:blipFill>
          <p:spPr>
            <a:xfrm>
              <a:off x="7496474" y="2429952"/>
              <a:ext cx="472481" cy="495343"/>
            </a:xfrm>
            <a:prstGeom prst="rect">
              <a:avLst/>
            </a:prstGeom>
          </p:spPr>
        </p:pic>
        <p:pic>
          <p:nvPicPr>
            <p:cNvPr id="16" name="Picture 15">
              <a:extLst>
                <a:ext uri="{FF2B5EF4-FFF2-40B4-BE49-F238E27FC236}">
                  <a16:creationId xmlns:a16="http://schemas.microsoft.com/office/drawing/2014/main" id="{F49824F2-768D-AAAC-6D0C-B60BB26B90B8}"/>
                </a:ext>
              </a:extLst>
            </p:cNvPr>
            <p:cNvPicPr>
              <a:picLocks noChangeAspect="1"/>
            </p:cNvPicPr>
            <p:nvPr/>
          </p:nvPicPr>
          <p:blipFill>
            <a:blip r:embed="rId3"/>
            <a:stretch>
              <a:fillRect/>
            </a:stretch>
          </p:blipFill>
          <p:spPr>
            <a:xfrm>
              <a:off x="8341675" y="2429951"/>
              <a:ext cx="472481" cy="495343"/>
            </a:xfrm>
            <a:prstGeom prst="rect">
              <a:avLst/>
            </a:prstGeom>
          </p:spPr>
        </p:pic>
        <p:pic>
          <p:nvPicPr>
            <p:cNvPr id="19" name="Picture 18">
              <a:extLst>
                <a:ext uri="{FF2B5EF4-FFF2-40B4-BE49-F238E27FC236}">
                  <a16:creationId xmlns:a16="http://schemas.microsoft.com/office/drawing/2014/main" id="{EBF986FE-15CF-F3EE-C7AC-F1271326F107}"/>
                </a:ext>
              </a:extLst>
            </p:cNvPr>
            <p:cNvPicPr>
              <a:picLocks noChangeAspect="1"/>
            </p:cNvPicPr>
            <p:nvPr/>
          </p:nvPicPr>
          <p:blipFill>
            <a:blip r:embed="rId3"/>
            <a:stretch>
              <a:fillRect/>
            </a:stretch>
          </p:blipFill>
          <p:spPr>
            <a:xfrm>
              <a:off x="9186876" y="2429950"/>
              <a:ext cx="472481" cy="495343"/>
            </a:xfrm>
            <a:prstGeom prst="rect">
              <a:avLst/>
            </a:prstGeom>
          </p:spPr>
        </p:pic>
        <p:pic>
          <p:nvPicPr>
            <p:cNvPr id="20" name="Picture 19">
              <a:extLst>
                <a:ext uri="{FF2B5EF4-FFF2-40B4-BE49-F238E27FC236}">
                  <a16:creationId xmlns:a16="http://schemas.microsoft.com/office/drawing/2014/main" id="{8ECE68FF-58B9-F2F4-CD0C-D94797E60598}"/>
                </a:ext>
              </a:extLst>
            </p:cNvPr>
            <p:cNvPicPr>
              <a:picLocks noChangeAspect="1"/>
            </p:cNvPicPr>
            <p:nvPr/>
          </p:nvPicPr>
          <p:blipFill>
            <a:blip r:embed="rId3"/>
            <a:stretch>
              <a:fillRect/>
            </a:stretch>
          </p:blipFill>
          <p:spPr>
            <a:xfrm>
              <a:off x="10032074" y="2429949"/>
              <a:ext cx="472481" cy="495343"/>
            </a:xfrm>
            <a:prstGeom prst="rect">
              <a:avLst/>
            </a:prstGeom>
          </p:spPr>
        </p:pic>
      </p:grpSp>
    </p:spTree>
    <p:extLst>
      <p:ext uri="{BB962C8B-B14F-4D97-AF65-F5344CB8AC3E}">
        <p14:creationId xmlns:p14="http://schemas.microsoft.com/office/powerpoint/2010/main" val="656817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8D02EE-F2E9-0028-A00C-110ECC2F7976}"/>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E34B7B5E-15AC-A866-23C6-9A3BE8807B4E}"/>
              </a:ext>
            </a:extLst>
          </p:cNvPr>
          <p:cNvSpPr txBox="1">
            <a:spLocks/>
          </p:cNvSpPr>
          <p:nvPr/>
        </p:nvSpPr>
        <p:spPr>
          <a:xfrm>
            <a:off x="0" y="1"/>
            <a:ext cx="12192000" cy="609599"/>
          </a:xfrm>
          <a:prstGeom prst="rect">
            <a:avLst/>
          </a:prstGeom>
          <a:solidFill>
            <a:schemeClr val="accent1"/>
          </a:solidFill>
          <a:ln w="19050">
            <a:solidFill>
              <a:schemeClr val="tx1"/>
            </a:solidFill>
          </a:ln>
        </p:spPr>
        <p:txBody>
          <a:bodyPr>
            <a:normAutofit/>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pPr algn="ctr"/>
            <a:r>
              <a:rPr lang="en-GB" sz="3600" dirty="0"/>
              <a:t>Times Tables You Must Know: Ten Times Tables</a:t>
            </a:r>
          </a:p>
        </p:txBody>
      </p:sp>
      <p:pic>
        <p:nvPicPr>
          <p:cNvPr id="3" name="Picture 2">
            <a:extLst>
              <a:ext uri="{FF2B5EF4-FFF2-40B4-BE49-F238E27FC236}">
                <a16:creationId xmlns:a16="http://schemas.microsoft.com/office/drawing/2014/main" id="{09109596-F235-9001-E884-6A541B730778}"/>
              </a:ext>
            </a:extLst>
          </p:cNvPr>
          <p:cNvPicPr>
            <a:picLocks noChangeAspect="1"/>
          </p:cNvPicPr>
          <p:nvPr/>
        </p:nvPicPr>
        <p:blipFill>
          <a:blip r:embed="rId2"/>
          <a:stretch>
            <a:fillRect/>
          </a:stretch>
        </p:blipFill>
        <p:spPr>
          <a:xfrm>
            <a:off x="0" y="2573166"/>
            <a:ext cx="12192000" cy="1711667"/>
          </a:xfrm>
          <a:prstGeom prst="rect">
            <a:avLst/>
          </a:prstGeom>
        </p:spPr>
      </p:pic>
      <p:sp>
        <p:nvSpPr>
          <p:cNvPr id="17" name="Content Placeholder 2">
            <a:extLst>
              <a:ext uri="{FF2B5EF4-FFF2-40B4-BE49-F238E27FC236}">
                <a16:creationId xmlns:a16="http://schemas.microsoft.com/office/drawing/2014/main" id="{7766A1BE-CD5A-B586-7DCD-D95BF051F7EC}"/>
              </a:ext>
            </a:extLst>
          </p:cNvPr>
          <p:cNvSpPr txBox="1">
            <a:spLocks/>
          </p:cNvSpPr>
          <p:nvPr/>
        </p:nvSpPr>
        <p:spPr>
          <a:xfrm>
            <a:off x="0" y="602512"/>
            <a:ext cx="12192000" cy="6248401"/>
          </a:xfrm>
          <a:prstGeom prst="rect">
            <a:avLst/>
          </a:prstGeom>
          <a:noFill/>
          <a:ln w="19050">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p>
          <a:p>
            <a:pPr marL="0" indent="0">
              <a:buFont typeface="Arial" panose="020B0604020202020204" pitchFamily="34" charset="0"/>
              <a:buNone/>
            </a:pPr>
            <a:endParaRPr lang="en-GB" dirty="0"/>
          </a:p>
          <a:p>
            <a:pPr marL="0" indent="0">
              <a:buFont typeface="Arial" panose="020B0604020202020204" pitchFamily="34" charset="0"/>
              <a:buNone/>
            </a:pPr>
            <a:endParaRPr lang="en-GB" dirty="0"/>
          </a:p>
          <a:p>
            <a:pPr marL="0" indent="0">
              <a:buFont typeface="Arial" panose="020B0604020202020204" pitchFamily="34" charset="0"/>
              <a:buNone/>
            </a:pPr>
            <a:endParaRPr lang="en-GB" sz="2000" dirty="0">
              <a:latin typeface="+mj-lt"/>
            </a:endParaRPr>
          </a:p>
          <a:p>
            <a:pPr marL="0" indent="0">
              <a:buFont typeface="Arial" panose="020B0604020202020204" pitchFamily="34" charset="0"/>
              <a:buNone/>
            </a:pPr>
            <a:endParaRPr lang="en-GB" dirty="0">
              <a:latin typeface="+mj-lt"/>
            </a:endParaRPr>
          </a:p>
        </p:txBody>
      </p:sp>
      <p:sp>
        <p:nvSpPr>
          <p:cNvPr id="18" name="TextBox 17">
            <a:extLst>
              <a:ext uri="{FF2B5EF4-FFF2-40B4-BE49-F238E27FC236}">
                <a16:creationId xmlns:a16="http://schemas.microsoft.com/office/drawing/2014/main" id="{77644235-9982-CE37-4B06-7350055F204F}"/>
              </a:ext>
            </a:extLst>
          </p:cNvPr>
          <p:cNvSpPr txBox="1"/>
          <p:nvPr/>
        </p:nvSpPr>
        <p:spPr>
          <a:xfrm>
            <a:off x="4680285" y="1430974"/>
            <a:ext cx="2831429" cy="461665"/>
          </a:xfrm>
          <a:prstGeom prst="rect">
            <a:avLst/>
          </a:prstGeom>
          <a:solidFill>
            <a:srgbClr val="FFFFCC"/>
          </a:solidFill>
        </p:spPr>
        <p:txBody>
          <a:bodyPr wrap="square" rtlCol="0">
            <a:spAutoFit/>
          </a:bodyPr>
          <a:lstStyle/>
          <a:p>
            <a:pPr algn="ctr"/>
            <a:r>
              <a:rPr lang="en-GB" sz="2400" b="1" dirty="0"/>
              <a:t>Ten Times Tables</a:t>
            </a:r>
            <a:endParaRPr lang="en-GB" sz="2400" dirty="0"/>
          </a:p>
        </p:txBody>
      </p:sp>
      <p:grpSp>
        <p:nvGrpSpPr>
          <p:cNvPr id="43" name="Group 42">
            <a:extLst>
              <a:ext uri="{FF2B5EF4-FFF2-40B4-BE49-F238E27FC236}">
                <a16:creationId xmlns:a16="http://schemas.microsoft.com/office/drawing/2014/main" id="{575CBE06-B59B-C379-DE80-DC845E866D4A}"/>
              </a:ext>
            </a:extLst>
          </p:cNvPr>
          <p:cNvGrpSpPr/>
          <p:nvPr/>
        </p:nvGrpSpPr>
        <p:grpSpPr>
          <a:xfrm>
            <a:off x="458750" y="2432663"/>
            <a:ext cx="10589975" cy="743015"/>
            <a:chOff x="458750" y="2432663"/>
            <a:chExt cx="10589975" cy="743015"/>
          </a:xfrm>
        </p:grpSpPr>
        <p:grpSp>
          <p:nvGrpSpPr>
            <p:cNvPr id="7" name="Group 6">
              <a:extLst>
                <a:ext uri="{FF2B5EF4-FFF2-40B4-BE49-F238E27FC236}">
                  <a16:creationId xmlns:a16="http://schemas.microsoft.com/office/drawing/2014/main" id="{684B2A41-E50E-64E1-E6B1-2D81441E1709}"/>
                </a:ext>
              </a:extLst>
            </p:cNvPr>
            <p:cNvGrpSpPr/>
            <p:nvPr/>
          </p:nvGrpSpPr>
          <p:grpSpPr>
            <a:xfrm>
              <a:off x="458750" y="2432663"/>
              <a:ext cx="354362" cy="743015"/>
              <a:chOff x="415888" y="2211064"/>
              <a:chExt cx="472482" cy="990686"/>
            </a:xfrm>
          </p:grpSpPr>
          <p:pic>
            <p:nvPicPr>
              <p:cNvPr id="5" name="Picture 4">
                <a:extLst>
                  <a:ext uri="{FF2B5EF4-FFF2-40B4-BE49-F238E27FC236}">
                    <a16:creationId xmlns:a16="http://schemas.microsoft.com/office/drawing/2014/main" id="{9DEB89C7-F676-D0B0-5B32-AD6283E345C3}"/>
                  </a:ext>
                </a:extLst>
              </p:cNvPr>
              <p:cNvPicPr>
                <a:picLocks noChangeAspect="1"/>
              </p:cNvPicPr>
              <p:nvPr/>
            </p:nvPicPr>
            <p:blipFill>
              <a:blip r:embed="rId3"/>
              <a:stretch>
                <a:fillRect/>
              </a:stretch>
            </p:blipFill>
            <p:spPr>
              <a:xfrm>
                <a:off x="415889" y="2706407"/>
                <a:ext cx="472481" cy="495343"/>
              </a:xfrm>
              <a:prstGeom prst="rect">
                <a:avLst/>
              </a:prstGeom>
            </p:spPr>
          </p:pic>
          <p:pic>
            <p:nvPicPr>
              <p:cNvPr id="6" name="Picture 5">
                <a:extLst>
                  <a:ext uri="{FF2B5EF4-FFF2-40B4-BE49-F238E27FC236}">
                    <a16:creationId xmlns:a16="http://schemas.microsoft.com/office/drawing/2014/main" id="{684EBB47-EA7F-6A3D-E09C-A738FD9D7E7B}"/>
                  </a:ext>
                </a:extLst>
              </p:cNvPr>
              <p:cNvPicPr>
                <a:picLocks noChangeAspect="1"/>
              </p:cNvPicPr>
              <p:nvPr/>
            </p:nvPicPr>
            <p:blipFill>
              <a:blip r:embed="rId3"/>
              <a:stretch>
                <a:fillRect/>
              </a:stretch>
            </p:blipFill>
            <p:spPr>
              <a:xfrm>
                <a:off x="415888" y="2211064"/>
                <a:ext cx="472481" cy="495343"/>
              </a:xfrm>
              <a:prstGeom prst="rect">
                <a:avLst/>
              </a:prstGeom>
            </p:spPr>
          </p:pic>
        </p:grpSp>
        <p:grpSp>
          <p:nvGrpSpPr>
            <p:cNvPr id="8" name="Group 7">
              <a:extLst>
                <a:ext uri="{FF2B5EF4-FFF2-40B4-BE49-F238E27FC236}">
                  <a16:creationId xmlns:a16="http://schemas.microsoft.com/office/drawing/2014/main" id="{55FD0DDF-8F21-D10F-0997-62120BC0F455}"/>
                </a:ext>
              </a:extLst>
            </p:cNvPr>
            <p:cNvGrpSpPr/>
            <p:nvPr/>
          </p:nvGrpSpPr>
          <p:grpSpPr>
            <a:xfrm>
              <a:off x="1389260" y="2432663"/>
              <a:ext cx="354362" cy="743015"/>
              <a:chOff x="415888" y="2211064"/>
              <a:chExt cx="472482" cy="990686"/>
            </a:xfrm>
          </p:grpSpPr>
          <p:pic>
            <p:nvPicPr>
              <p:cNvPr id="9" name="Picture 8">
                <a:extLst>
                  <a:ext uri="{FF2B5EF4-FFF2-40B4-BE49-F238E27FC236}">
                    <a16:creationId xmlns:a16="http://schemas.microsoft.com/office/drawing/2014/main" id="{F146CE96-8D71-65EE-76C9-B600BEF4AB99}"/>
                  </a:ext>
                </a:extLst>
              </p:cNvPr>
              <p:cNvPicPr>
                <a:picLocks noChangeAspect="1"/>
              </p:cNvPicPr>
              <p:nvPr/>
            </p:nvPicPr>
            <p:blipFill>
              <a:blip r:embed="rId3"/>
              <a:stretch>
                <a:fillRect/>
              </a:stretch>
            </p:blipFill>
            <p:spPr>
              <a:xfrm>
                <a:off x="415889" y="2706407"/>
                <a:ext cx="472481" cy="495343"/>
              </a:xfrm>
              <a:prstGeom prst="rect">
                <a:avLst/>
              </a:prstGeom>
            </p:spPr>
          </p:pic>
          <p:pic>
            <p:nvPicPr>
              <p:cNvPr id="10" name="Picture 9">
                <a:extLst>
                  <a:ext uri="{FF2B5EF4-FFF2-40B4-BE49-F238E27FC236}">
                    <a16:creationId xmlns:a16="http://schemas.microsoft.com/office/drawing/2014/main" id="{E9E40951-1FB1-1209-E3B5-0E2D59D838AD}"/>
                  </a:ext>
                </a:extLst>
              </p:cNvPr>
              <p:cNvPicPr>
                <a:picLocks noChangeAspect="1"/>
              </p:cNvPicPr>
              <p:nvPr/>
            </p:nvPicPr>
            <p:blipFill>
              <a:blip r:embed="rId3"/>
              <a:stretch>
                <a:fillRect/>
              </a:stretch>
            </p:blipFill>
            <p:spPr>
              <a:xfrm>
                <a:off x="415888" y="2211064"/>
                <a:ext cx="472481" cy="495343"/>
              </a:xfrm>
              <a:prstGeom prst="rect">
                <a:avLst/>
              </a:prstGeom>
            </p:spPr>
          </p:pic>
        </p:grpSp>
        <p:grpSp>
          <p:nvGrpSpPr>
            <p:cNvPr id="11" name="Group 10">
              <a:extLst>
                <a:ext uri="{FF2B5EF4-FFF2-40B4-BE49-F238E27FC236}">
                  <a16:creationId xmlns:a16="http://schemas.microsoft.com/office/drawing/2014/main" id="{1250AEF9-E84F-4EE7-1716-BDCE06C4C66C}"/>
                </a:ext>
              </a:extLst>
            </p:cNvPr>
            <p:cNvGrpSpPr/>
            <p:nvPr/>
          </p:nvGrpSpPr>
          <p:grpSpPr>
            <a:xfrm>
              <a:off x="2319770" y="2432663"/>
              <a:ext cx="354362" cy="743015"/>
              <a:chOff x="415888" y="2211064"/>
              <a:chExt cx="472482" cy="990686"/>
            </a:xfrm>
          </p:grpSpPr>
          <p:pic>
            <p:nvPicPr>
              <p:cNvPr id="12" name="Picture 11">
                <a:extLst>
                  <a:ext uri="{FF2B5EF4-FFF2-40B4-BE49-F238E27FC236}">
                    <a16:creationId xmlns:a16="http://schemas.microsoft.com/office/drawing/2014/main" id="{A2177492-55FF-51D2-427C-3744DBF03228}"/>
                  </a:ext>
                </a:extLst>
              </p:cNvPr>
              <p:cNvPicPr>
                <a:picLocks noChangeAspect="1"/>
              </p:cNvPicPr>
              <p:nvPr/>
            </p:nvPicPr>
            <p:blipFill>
              <a:blip r:embed="rId3"/>
              <a:stretch>
                <a:fillRect/>
              </a:stretch>
            </p:blipFill>
            <p:spPr>
              <a:xfrm>
                <a:off x="415889" y="2706407"/>
                <a:ext cx="472481" cy="495343"/>
              </a:xfrm>
              <a:prstGeom prst="rect">
                <a:avLst/>
              </a:prstGeom>
            </p:spPr>
          </p:pic>
          <p:pic>
            <p:nvPicPr>
              <p:cNvPr id="13" name="Picture 12">
                <a:extLst>
                  <a:ext uri="{FF2B5EF4-FFF2-40B4-BE49-F238E27FC236}">
                    <a16:creationId xmlns:a16="http://schemas.microsoft.com/office/drawing/2014/main" id="{AA9DFF1A-2A88-ADB5-53BC-179B4AD93A0C}"/>
                  </a:ext>
                </a:extLst>
              </p:cNvPr>
              <p:cNvPicPr>
                <a:picLocks noChangeAspect="1"/>
              </p:cNvPicPr>
              <p:nvPr/>
            </p:nvPicPr>
            <p:blipFill>
              <a:blip r:embed="rId3"/>
              <a:stretch>
                <a:fillRect/>
              </a:stretch>
            </p:blipFill>
            <p:spPr>
              <a:xfrm>
                <a:off x="415888" y="2211064"/>
                <a:ext cx="472481" cy="495343"/>
              </a:xfrm>
              <a:prstGeom prst="rect">
                <a:avLst/>
              </a:prstGeom>
            </p:spPr>
          </p:pic>
        </p:grpSp>
        <p:grpSp>
          <p:nvGrpSpPr>
            <p:cNvPr id="14" name="Group 13">
              <a:extLst>
                <a:ext uri="{FF2B5EF4-FFF2-40B4-BE49-F238E27FC236}">
                  <a16:creationId xmlns:a16="http://schemas.microsoft.com/office/drawing/2014/main" id="{30D970CB-8A99-4F97-C096-97366B1311E2}"/>
                </a:ext>
              </a:extLst>
            </p:cNvPr>
            <p:cNvGrpSpPr/>
            <p:nvPr/>
          </p:nvGrpSpPr>
          <p:grpSpPr>
            <a:xfrm>
              <a:off x="3250280" y="2432663"/>
              <a:ext cx="354362" cy="743015"/>
              <a:chOff x="415888" y="2211064"/>
              <a:chExt cx="472482" cy="990686"/>
            </a:xfrm>
          </p:grpSpPr>
          <p:pic>
            <p:nvPicPr>
              <p:cNvPr id="15" name="Picture 14">
                <a:extLst>
                  <a:ext uri="{FF2B5EF4-FFF2-40B4-BE49-F238E27FC236}">
                    <a16:creationId xmlns:a16="http://schemas.microsoft.com/office/drawing/2014/main" id="{95C28987-0BAF-8A29-9F0A-F580F54F2901}"/>
                  </a:ext>
                </a:extLst>
              </p:cNvPr>
              <p:cNvPicPr>
                <a:picLocks noChangeAspect="1"/>
              </p:cNvPicPr>
              <p:nvPr/>
            </p:nvPicPr>
            <p:blipFill>
              <a:blip r:embed="rId3"/>
              <a:stretch>
                <a:fillRect/>
              </a:stretch>
            </p:blipFill>
            <p:spPr>
              <a:xfrm>
                <a:off x="415889" y="2706407"/>
                <a:ext cx="472481" cy="495343"/>
              </a:xfrm>
              <a:prstGeom prst="rect">
                <a:avLst/>
              </a:prstGeom>
            </p:spPr>
          </p:pic>
          <p:pic>
            <p:nvPicPr>
              <p:cNvPr id="16" name="Picture 15">
                <a:extLst>
                  <a:ext uri="{FF2B5EF4-FFF2-40B4-BE49-F238E27FC236}">
                    <a16:creationId xmlns:a16="http://schemas.microsoft.com/office/drawing/2014/main" id="{4D851B10-0F32-6228-E0F9-D54CCCB83049}"/>
                  </a:ext>
                </a:extLst>
              </p:cNvPr>
              <p:cNvPicPr>
                <a:picLocks noChangeAspect="1"/>
              </p:cNvPicPr>
              <p:nvPr/>
            </p:nvPicPr>
            <p:blipFill>
              <a:blip r:embed="rId3"/>
              <a:stretch>
                <a:fillRect/>
              </a:stretch>
            </p:blipFill>
            <p:spPr>
              <a:xfrm>
                <a:off x="415888" y="2211064"/>
                <a:ext cx="472481" cy="495343"/>
              </a:xfrm>
              <a:prstGeom prst="rect">
                <a:avLst/>
              </a:prstGeom>
            </p:spPr>
          </p:pic>
        </p:grpSp>
        <p:grpSp>
          <p:nvGrpSpPr>
            <p:cNvPr id="19" name="Group 18">
              <a:extLst>
                <a:ext uri="{FF2B5EF4-FFF2-40B4-BE49-F238E27FC236}">
                  <a16:creationId xmlns:a16="http://schemas.microsoft.com/office/drawing/2014/main" id="{11E75917-6B58-B6DF-D781-2A06D22CCB0B}"/>
                </a:ext>
              </a:extLst>
            </p:cNvPr>
            <p:cNvGrpSpPr/>
            <p:nvPr/>
          </p:nvGrpSpPr>
          <p:grpSpPr>
            <a:xfrm>
              <a:off x="4180790" y="2432663"/>
              <a:ext cx="354362" cy="743015"/>
              <a:chOff x="415888" y="2211064"/>
              <a:chExt cx="472482" cy="990686"/>
            </a:xfrm>
          </p:grpSpPr>
          <p:pic>
            <p:nvPicPr>
              <p:cNvPr id="20" name="Picture 19">
                <a:extLst>
                  <a:ext uri="{FF2B5EF4-FFF2-40B4-BE49-F238E27FC236}">
                    <a16:creationId xmlns:a16="http://schemas.microsoft.com/office/drawing/2014/main" id="{EC9F1D52-ACAF-C750-0791-2DCC550A1148}"/>
                  </a:ext>
                </a:extLst>
              </p:cNvPr>
              <p:cNvPicPr>
                <a:picLocks noChangeAspect="1"/>
              </p:cNvPicPr>
              <p:nvPr/>
            </p:nvPicPr>
            <p:blipFill>
              <a:blip r:embed="rId3"/>
              <a:stretch>
                <a:fillRect/>
              </a:stretch>
            </p:blipFill>
            <p:spPr>
              <a:xfrm>
                <a:off x="415889" y="2706407"/>
                <a:ext cx="472481" cy="495343"/>
              </a:xfrm>
              <a:prstGeom prst="rect">
                <a:avLst/>
              </a:prstGeom>
            </p:spPr>
          </p:pic>
          <p:pic>
            <p:nvPicPr>
              <p:cNvPr id="21" name="Picture 20">
                <a:extLst>
                  <a:ext uri="{FF2B5EF4-FFF2-40B4-BE49-F238E27FC236}">
                    <a16:creationId xmlns:a16="http://schemas.microsoft.com/office/drawing/2014/main" id="{7FFCCE1C-59E1-9E01-070D-0CB34DD06260}"/>
                  </a:ext>
                </a:extLst>
              </p:cNvPr>
              <p:cNvPicPr>
                <a:picLocks noChangeAspect="1"/>
              </p:cNvPicPr>
              <p:nvPr/>
            </p:nvPicPr>
            <p:blipFill>
              <a:blip r:embed="rId3"/>
              <a:stretch>
                <a:fillRect/>
              </a:stretch>
            </p:blipFill>
            <p:spPr>
              <a:xfrm>
                <a:off x="415888" y="2211064"/>
                <a:ext cx="472481" cy="495343"/>
              </a:xfrm>
              <a:prstGeom prst="rect">
                <a:avLst/>
              </a:prstGeom>
            </p:spPr>
          </p:pic>
        </p:grpSp>
        <p:grpSp>
          <p:nvGrpSpPr>
            <p:cNvPr id="22" name="Group 21">
              <a:extLst>
                <a:ext uri="{FF2B5EF4-FFF2-40B4-BE49-F238E27FC236}">
                  <a16:creationId xmlns:a16="http://schemas.microsoft.com/office/drawing/2014/main" id="{6CA60EE4-AE9C-CF25-5592-1DE5F671D510}"/>
                </a:ext>
              </a:extLst>
            </p:cNvPr>
            <p:cNvGrpSpPr/>
            <p:nvPr/>
          </p:nvGrpSpPr>
          <p:grpSpPr>
            <a:xfrm>
              <a:off x="5111300" y="2432663"/>
              <a:ext cx="354362" cy="743015"/>
              <a:chOff x="415888" y="2211064"/>
              <a:chExt cx="472482" cy="990686"/>
            </a:xfrm>
          </p:grpSpPr>
          <p:pic>
            <p:nvPicPr>
              <p:cNvPr id="23" name="Picture 22">
                <a:extLst>
                  <a:ext uri="{FF2B5EF4-FFF2-40B4-BE49-F238E27FC236}">
                    <a16:creationId xmlns:a16="http://schemas.microsoft.com/office/drawing/2014/main" id="{276F189F-7F0C-C7DF-1F3C-4C95CBBC0574}"/>
                  </a:ext>
                </a:extLst>
              </p:cNvPr>
              <p:cNvPicPr>
                <a:picLocks noChangeAspect="1"/>
              </p:cNvPicPr>
              <p:nvPr/>
            </p:nvPicPr>
            <p:blipFill>
              <a:blip r:embed="rId3"/>
              <a:stretch>
                <a:fillRect/>
              </a:stretch>
            </p:blipFill>
            <p:spPr>
              <a:xfrm>
                <a:off x="415889" y="2706407"/>
                <a:ext cx="472481" cy="495343"/>
              </a:xfrm>
              <a:prstGeom prst="rect">
                <a:avLst/>
              </a:prstGeom>
            </p:spPr>
          </p:pic>
          <p:pic>
            <p:nvPicPr>
              <p:cNvPr id="24" name="Picture 23">
                <a:extLst>
                  <a:ext uri="{FF2B5EF4-FFF2-40B4-BE49-F238E27FC236}">
                    <a16:creationId xmlns:a16="http://schemas.microsoft.com/office/drawing/2014/main" id="{AB9FB0B3-B74F-3797-2FDF-CC758D986DD9}"/>
                  </a:ext>
                </a:extLst>
              </p:cNvPr>
              <p:cNvPicPr>
                <a:picLocks noChangeAspect="1"/>
              </p:cNvPicPr>
              <p:nvPr/>
            </p:nvPicPr>
            <p:blipFill>
              <a:blip r:embed="rId3"/>
              <a:stretch>
                <a:fillRect/>
              </a:stretch>
            </p:blipFill>
            <p:spPr>
              <a:xfrm>
                <a:off x="415888" y="2211064"/>
                <a:ext cx="472481" cy="495343"/>
              </a:xfrm>
              <a:prstGeom prst="rect">
                <a:avLst/>
              </a:prstGeom>
            </p:spPr>
          </p:pic>
        </p:grpSp>
        <p:grpSp>
          <p:nvGrpSpPr>
            <p:cNvPr id="25" name="Group 24">
              <a:extLst>
                <a:ext uri="{FF2B5EF4-FFF2-40B4-BE49-F238E27FC236}">
                  <a16:creationId xmlns:a16="http://schemas.microsoft.com/office/drawing/2014/main" id="{62E536BB-EAC6-9DCB-6099-07ECFDDD3268}"/>
                </a:ext>
              </a:extLst>
            </p:cNvPr>
            <p:cNvGrpSpPr/>
            <p:nvPr/>
          </p:nvGrpSpPr>
          <p:grpSpPr>
            <a:xfrm>
              <a:off x="6041810" y="2432663"/>
              <a:ext cx="354362" cy="743015"/>
              <a:chOff x="415888" y="2211064"/>
              <a:chExt cx="472482" cy="990686"/>
            </a:xfrm>
          </p:grpSpPr>
          <p:pic>
            <p:nvPicPr>
              <p:cNvPr id="26" name="Picture 25">
                <a:extLst>
                  <a:ext uri="{FF2B5EF4-FFF2-40B4-BE49-F238E27FC236}">
                    <a16:creationId xmlns:a16="http://schemas.microsoft.com/office/drawing/2014/main" id="{750A3A09-4EF2-90CA-A4BE-FCD76023A9F5}"/>
                  </a:ext>
                </a:extLst>
              </p:cNvPr>
              <p:cNvPicPr>
                <a:picLocks noChangeAspect="1"/>
              </p:cNvPicPr>
              <p:nvPr/>
            </p:nvPicPr>
            <p:blipFill>
              <a:blip r:embed="rId3"/>
              <a:stretch>
                <a:fillRect/>
              </a:stretch>
            </p:blipFill>
            <p:spPr>
              <a:xfrm>
                <a:off x="415889" y="2706407"/>
                <a:ext cx="472481" cy="495343"/>
              </a:xfrm>
              <a:prstGeom prst="rect">
                <a:avLst/>
              </a:prstGeom>
            </p:spPr>
          </p:pic>
          <p:pic>
            <p:nvPicPr>
              <p:cNvPr id="27" name="Picture 26">
                <a:extLst>
                  <a:ext uri="{FF2B5EF4-FFF2-40B4-BE49-F238E27FC236}">
                    <a16:creationId xmlns:a16="http://schemas.microsoft.com/office/drawing/2014/main" id="{A9357101-6D09-57AD-DD76-57C0FED1B288}"/>
                  </a:ext>
                </a:extLst>
              </p:cNvPr>
              <p:cNvPicPr>
                <a:picLocks noChangeAspect="1"/>
              </p:cNvPicPr>
              <p:nvPr/>
            </p:nvPicPr>
            <p:blipFill>
              <a:blip r:embed="rId3"/>
              <a:stretch>
                <a:fillRect/>
              </a:stretch>
            </p:blipFill>
            <p:spPr>
              <a:xfrm>
                <a:off x="415888" y="2211064"/>
                <a:ext cx="472481" cy="495343"/>
              </a:xfrm>
              <a:prstGeom prst="rect">
                <a:avLst/>
              </a:prstGeom>
            </p:spPr>
          </p:pic>
        </p:grpSp>
        <p:grpSp>
          <p:nvGrpSpPr>
            <p:cNvPr id="28" name="Group 27">
              <a:extLst>
                <a:ext uri="{FF2B5EF4-FFF2-40B4-BE49-F238E27FC236}">
                  <a16:creationId xmlns:a16="http://schemas.microsoft.com/office/drawing/2014/main" id="{8CE0379F-D44F-DECF-BBFE-2EA37EA0035E}"/>
                </a:ext>
              </a:extLst>
            </p:cNvPr>
            <p:cNvGrpSpPr/>
            <p:nvPr/>
          </p:nvGrpSpPr>
          <p:grpSpPr>
            <a:xfrm>
              <a:off x="6972320" y="2432663"/>
              <a:ext cx="354362" cy="743015"/>
              <a:chOff x="415888" y="2211064"/>
              <a:chExt cx="472482" cy="990686"/>
            </a:xfrm>
          </p:grpSpPr>
          <p:pic>
            <p:nvPicPr>
              <p:cNvPr id="29" name="Picture 28">
                <a:extLst>
                  <a:ext uri="{FF2B5EF4-FFF2-40B4-BE49-F238E27FC236}">
                    <a16:creationId xmlns:a16="http://schemas.microsoft.com/office/drawing/2014/main" id="{91DD66A7-27C1-9439-9426-82E7AB91F6A6}"/>
                  </a:ext>
                </a:extLst>
              </p:cNvPr>
              <p:cNvPicPr>
                <a:picLocks noChangeAspect="1"/>
              </p:cNvPicPr>
              <p:nvPr/>
            </p:nvPicPr>
            <p:blipFill>
              <a:blip r:embed="rId3"/>
              <a:stretch>
                <a:fillRect/>
              </a:stretch>
            </p:blipFill>
            <p:spPr>
              <a:xfrm>
                <a:off x="415889" y="2706407"/>
                <a:ext cx="472481" cy="495343"/>
              </a:xfrm>
              <a:prstGeom prst="rect">
                <a:avLst/>
              </a:prstGeom>
            </p:spPr>
          </p:pic>
          <p:pic>
            <p:nvPicPr>
              <p:cNvPr id="30" name="Picture 29">
                <a:extLst>
                  <a:ext uri="{FF2B5EF4-FFF2-40B4-BE49-F238E27FC236}">
                    <a16:creationId xmlns:a16="http://schemas.microsoft.com/office/drawing/2014/main" id="{EF20E602-3553-6230-B327-A319ECC87397}"/>
                  </a:ext>
                </a:extLst>
              </p:cNvPr>
              <p:cNvPicPr>
                <a:picLocks noChangeAspect="1"/>
              </p:cNvPicPr>
              <p:nvPr/>
            </p:nvPicPr>
            <p:blipFill>
              <a:blip r:embed="rId3"/>
              <a:stretch>
                <a:fillRect/>
              </a:stretch>
            </p:blipFill>
            <p:spPr>
              <a:xfrm>
                <a:off x="415888" y="2211064"/>
                <a:ext cx="472481" cy="495343"/>
              </a:xfrm>
              <a:prstGeom prst="rect">
                <a:avLst/>
              </a:prstGeom>
            </p:spPr>
          </p:pic>
        </p:grpSp>
        <p:grpSp>
          <p:nvGrpSpPr>
            <p:cNvPr id="31" name="Group 30">
              <a:extLst>
                <a:ext uri="{FF2B5EF4-FFF2-40B4-BE49-F238E27FC236}">
                  <a16:creationId xmlns:a16="http://schemas.microsoft.com/office/drawing/2014/main" id="{2DDE768F-5213-773D-3121-72F99BC0E101}"/>
                </a:ext>
              </a:extLst>
            </p:cNvPr>
            <p:cNvGrpSpPr/>
            <p:nvPr/>
          </p:nvGrpSpPr>
          <p:grpSpPr>
            <a:xfrm>
              <a:off x="7902830" y="2432663"/>
              <a:ext cx="354362" cy="743015"/>
              <a:chOff x="415888" y="2211064"/>
              <a:chExt cx="472482" cy="990686"/>
            </a:xfrm>
          </p:grpSpPr>
          <p:pic>
            <p:nvPicPr>
              <p:cNvPr id="32" name="Picture 31">
                <a:extLst>
                  <a:ext uri="{FF2B5EF4-FFF2-40B4-BE49-F238E27FC236}">
                    <a16:creationId xmlns:a16="http://schemas.microsoft.com/office/drawing/2014/main" id="{D3C75BF4-4ED9-99AF-0A45-C84B6166CBCA}"/>
                  </a:ext>
                </a:extLst>
              </p:cNvPr>
              <p:cNvPicPr>
                <a:picLocks noChangeAspect="1"/>
              </p:cNvPicPr>
              <p:nvPr/>
            </p:nvPicPr>
            <p:blipFill>
              <a:blip r:embed="rId3"/>
              <a:stretch>
                <a:fillRect/>
              </a:stretch>
            </p:blipFill>
            <p:spPr>
              <a:xfrm>
                <a:off x="415889" y="2706407"/>
                <a:ext cx="472481" cy="495343"/>
              </a:xfrm>
              <a:prstGeom prst="rect">
                <a:avLst/>
              </a:prstGeom>
            </p:spPr>
          </p:pic>
          <p:pic>
            <p:nvPicPr>
              <p:cNvPr id="33" name="Picture 32">
                <a:extLst>
                  <a:ext uri="{FF2B5EF4-FFF2-40B4-BE49-F238E27FC236}">
                    <a16:creationId xmlns:a16="http://schemas.microsoft.com/office/drawing/2014/main" id="{4C7D3AE1-7F0B-AFBA-0C3B-ECAD9691B87B}"/>
                  </a:ext>
                </a:extLst>
              </p:cNvPr>
              <p:cNvPicPr>
                <a:picLocks noChangeAspect="1"/>
              </p:cNvPicPr>
              <p:nvPr/>
            </p:nvPicPr>
            <p:blipFill>
              <a:blip r:embed="rId3"/>
              <a:stretch>
                <a:fillRect/>
              </a:stretch>
            </p:blipFill>
            <p:spPr>
              <a:xfrm>
                <a:off x="415888" y="2211064"/>
                <a:ext cx="472481" cy="495343"/>
              </a:xfrm>
              <a:prstGeom prst="rect">
                <a:avLst/>
              </a:prstGeom>
            </p:spPr>
          </p:pic>
        </p:grpSp>
        <p:grpSp>
          <p:nvGrpSpPr>
            <p:cNvPr id="34" name="Group 33">
              <a:extLst>
                <a:ext uri="{FF2B5EF4-FFF2-40B4-BE49-F238E27FC236}">
                  <a16:creationId xmlns:a16="http://schemas.microsoft.com/office/drawing/2014/main" id="{77A125B1-0AED-78F8-A25D-B9A0E756C793}"/>
                </a:ext>
              </a:extLst>
            </p:cNvPr>
            <p:cNvGrpSpPr/>
            <p:nvPr/>
          </p:nvGrpSpPr>
          <p:grpSpPr>
            <a:xfrm>
              <a:off x="8833340" y="2432663"/>
              <a:ext cx="354362" cy="743015"/>
              <a:chOff x="415888" y="2211064"/>
              <a:chExt cx="472482" cy="990686"/>
            </a:xfrm>
          </p:grpSpPr>
          <p:pic>
            <p:nvPicPr>
              <p:cNvPr id="35" name="Picture 34">
                <a:extLst>
                  <a:ext uri="{FF2B5EF4-FFF2-40B4-BE49-F238E27FC236}">
                    <a16:creationId xmlns:a16="http://schemas.microsoft.com/office/drawing/2014/main" id="{8F6138A8-6DEC-B0C8-1B80-DBE9F2C0E65D}"/>
                  </a:ext>
                </a:extLst>
              </p:cNvPr>
              <p:cNvPicPr>
                <a:picLocks noChangeAspect="1"/>
              </p:cNvPicPr>
              <p:nvPr/>
            </p:nvPicPr>
            <p:blipFill>
              <a:blip r:embed="rId3"/>
              <a:stretch>
                <a:fillRect/>
              </a:stretch>
            </p:blipFill>
            <p:spPr>
              <a:xfrm>
                <a:off x="415889" y="2706407"/>
                <a:ext cx="472481" cy="495343"/>
              </a:xfrm>
              <a:prstGeom prst="rect">
                <a:avLst/>
              </a:prstGeom>
            </p:spPr>
          </p:pic>
          <p:pic>
            <p:nvPicPr>
              <p:cNvPr id="36" name="Picture 35">
                <a:extLst>
                  <a:ext uri="{FF2B5EF4-FFF2-40B4-BE49-F238E27FC236}">
                    <a16:creationId xmlns:a16="http://schemas.microsoft.com/office/drawing/2014/main" id="{44254F9A-ABC3-06A0-2B6E-C831244F0574}"/>
                  </a:ext>
                </a:extLst>
              </p:cNvPr>
              <p:cNvPicPr>
                <a:picLocks noChangeAspect="1"/>
              </p:cNvPicPr>
              <p:nvPr/>
            </p:nvPicPr>
            <p:blipFill>
              <a:blip r:embed="rId3"/>
              <a:stretch>
                <a:fillRect/>
              </a:stretch>
            </p:blipFill>
            <p:spPr>
              <a:xfrm>
                <a:off x="415888" y="2211064"/>
                <a:ext cx="472481" cy="495343"/>
              </a:xfrm>
              <a:prstGeom prst="rect">
                <a:avLst/>
              </a:prstGeom>
            </p:spPr>
          </p:pic>
        </p:grpSp>
        <p:grpSp>
          <p:nvGrpSpPr>
            <p:cNvPr id="37" name="Group 36">
              <a:extLst>
                <a:ext uri="{FF2B5EF4-FFF2-40B4-BE49-F238E27FC236}">
                  <a16:creationId xmlns:a16="http://schemas.microsoft.com/office/drawing/2014/main" id="{D21E981D-87D7-CFD2-6F8B-20C6B9CE768A}"/>
                </a:ext>
              </a:extLst>
            </p:cNvPr>
            <p:cNvGrpSpPr/>
            <p:nvPr/>
          </p:nvGrpSpPr>
          <p:grpSpPr>
            <a:xfrm>
              <a:off x="9763850" y="2432663"/>
              <a:ext cx="354362" cy="743015"/>
              <a:chOff x="415888" y="2211064"/>
              <a:chExt cx="472482" cy="990686"/>
            </a:xfrm>
          </p:grpSpPr>
          <p:pic>
            <p:nvPicPr>
              <p:cNvPr id="38" name="Picture 37">
                <a:extLst>
                  <a:ext uri="{FF2B5EF4-FFF2-40B4-BE49-F238E27FC236}">
                    <a16:creationId xmlns:a16="http://schemas.microsoft.com/office/drawing/2014/main" id="{B6096277-EDE4-68B5-9F7C-6BE614F25FFD}"/>
                  </a:ext>
                </a:extLst>
              </p:cNvPr>
              <p:cNvPicPr>
                <a:picLocks noChangeAspect="1"/>
              </p:cNvPicPr>
              <p:nvPr/>
            </p:nvPicPr>
            <p:blipFill>
              <a:blip r:embed="rId3"/>
              <a:stretch>
                <a:fillRect/>
              </a:stretch>
            </p:blipFill>
            <p:spPr>
              <a:xfrm>
                <a:off x="415889" y="2706407"/>
                <a:ext cx="472481" cy="495343"/>
              </a:xfrm>
              <a:prstGeom prst="rect">
                <a:avLst/>
              </a:prstGeom>
            </p:spPr>
          </p:pic>
          <p:pic>
            <p:nvPicPr>
              <p:cNvPr id="39" name="Picture 38">
                <a:extLst>
                  <a:ext uri="{FF2B5EF4-FFF2-40B4-BE49-F238E27FC236}">
                    <a16:creationId xmlns:a16="http://schemas.microsoft.com/office/drawing/2014/main" id="{BC1E733E-4313-E548-FD2B-956E49C09F04}"/>
                  </a:ext>
                </a:extLst>
              </p:cNvPr>
              <p:cNvPicPr>
                <a:picLocks noChangeAspect="1"/>
              </p:cNvPicPr>
              <p:nvPr/>
            </p:nvPicPr>
            <p:blipFill>
              <a:blip r:embed="rId3"/>
              <a:stretch>
                <a:fillRect/>
              </a:stretch>
            </p:blipFill>
            <p:spPr>
              <a:xfrm>
                <a:off x="415888" y="2211064"/>
                <a:ext cx="472481" cy="495343"/>
              </a:xfrm>
              <a:prstGeom prst="rect">
                <a:avLst/>
              </a:prstGeom>
            </p:spPr>
          </p:pic>
        </p:grpSp>
        <p:grpSp>
          <p:nvGrpSpPr>
            <p:cNvPr id="40" name="Group 39">
              <a:extLst>
                <a:ext uri="{FF2B5EF4-FFF2-40B4-BE49-F238E27FC236}">
                  <a16:creationId xmlns:a16="http://schemas.microsoft.com/office/drawing/2014/main" id="{CE86F0EB-7C2B-A2CD-3188-3810EE820A41}"/>
                </a:ext>
              </a:extLst>
            </p:cNvPr>
            <p:cNvGrpSpPr/>
            <p:nvPr/>
          </p:nvGrpSpPr>
          <p:grpSpPr>
            <a:xfrm>
              <a:off x="10694363" y="2432663"/>
              <a:ext cx="354362" cy="743015"/>
              <a:chOff x="415888" y="2211064"/>
              <a:chExt cx="472482" cy="990686"/>
            </a:xfrm>
          </p:grpSpPr>
          <p:pic>
            <p:nvPicPr>
              <p:cNvPr id="41" name="Picture 40">
                <a:extLst>
                  <a:ext uri="{FF2B5EF4-FFF2-40B4-BE49-F238E27FC236}">
                    <a16:creationId xmlns:a16="http://schemas.microsoft.com/office/drawing/2014/main" id="{7E980D00-E7C4-D304-B7B9-FF14D84DCCBE}"/>
                  </a:ext>
                </a:extLst>
              </p:cNvPr>
              <p:cNvPicPr>
                <a:picLocks noChangeAspect="1"/>
              </p:cNvPicPr>
              <p:nvPr/>
            </p:nvPicPr>
            <p:blipFill>
              <a:blip r:embed="rId3"/>
              <a:stretch>
                <a:fillRect/>
              </a:stretch>
            </p:blipFill>
            <p:spPr>
              <a:xfrm>
                <a:off x="415889" y="2706407"/>
                <a:ext cx="472481" cy="495343"/>
              </a:xfrm>
              <a:prstGeom prst="rect">
                <a:avLst/>
              </a:prstGeom>
            </p:spPr>
          </p:pic>
          <p:pic>
            <p:nvPicPr>
              <p:cNvPr id="42" name="Picture 41">
                <a:extLst>
                  <a:ext uri="{FF2B5EF4-FFF2-40B4-BE49-F238E27FC236}">
                    <a16:creationId xmlns:a16="http://schemas.microsoft.com/office/drawing/2014/main" id="{434CC552-3F3C-7A4B-23D6-D5AC534064CC}"/>
                  </a:ext>
                </a:extLst>
              </p:cNvPr>
              <p:cNvPicPr>
                <a:picLocks noChangeAspect="1"/>
              </p:cNvPicPr>
              <p:nvPr/>
            </p:nvPicPr>
            <p:blipFill>
              <a:blip r:embed="rId3"/>
              <a:stretch>
                <a:fillRect/>
              </a:stretch>
            </p:blipFill>
            <p:spPr>
              <a:xfrm>
                <a:off x="415888" y="2211064"/>
                <a:ext cx="472481" cy="495343"/>
              </a:xfrm>
              <a:prstGeom prst="rect">
                <a:avLst/>
              </a:prstGeom>
            </p:spPr>
          </p:pic>
        </p:grpSp>
      </p:grpSp>
    </p:spTree>
    <p:extLst>
      <p:ext uri="{BB962C8B-B14F-4D97-AF65-F5344CB8AC3E}">
        <p14:creationId xmlns:p14="http://schemas.microsoft.com/office/powerpoint/2010/main" val="526822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F40DD-6322-0C64-91F3-728C48F7AD58}"/>
            </a:ext>
          </a:extLst>
        </p:cNvPr>
        <p:cNvGrpSpPr/>
        <p:nvPr/>
      </p:nvGrpSpPr>
      <p:grpSpPr>
        <a:xfrm>
          <a:off x="0" y="0"/>
          <a:ext cx="0" cy="0"/>
          <a:chOff x="0" y="0"/>
          <a:chExt cx="0" cy="0"/>
        </a:xfrm>
      </p:grpSpPr>
      <p:pic>
        <p:nvPicPr>
          <p:cNvPr id="16" name="Picture 15">
            <a:extLst>
              <a:ext uri="{FF2B5EF4-FFF2-40B4-BE49-F238E27FC236}">
                <a16:creationId xmlns:a16="http://schemas.microsoft.com/office/drawing/2014/main" id="{1287A74D-A60A-AFB8-7845-1D8BCD4427E3}"/>
              </a:ext>
            </a:extLst>
          </p:cNvPr>
          <p:cNvPicPr>
            <a:picLocks noChangeAspect="1"/>
          </p:cNvPicPr>
          <p:nvPr/>
        </p:nvPicPr>
        <p:blipFill>
          <a:blip r:embed="rId3"/>
          <a:stretch>
            <a:fillRect/>
          </a:stretch>
        </p:blipFill>
        <p:spPr>
          <a:xfrm>
            <a:off x="5220585" y="3526262"/>
            <a:ext cx="6535479" cy="2221160"/>
          </a:xfrm>
          <a:prstGeom prst="rect">
            <a:avLst/>
          </a:prstGeom>
        </p:spPr>
      </p:pic>
      <p:pic>
        <p:nvPicPr>
          <p:cNvPr id="17" name="Graphic 16" descr="Anchor with solid fill">
            <a:extLst>
              <a:ext uri="{FF2B5EF4-FFF2-40B4-BE49-F238E27FC236}">
                <a16:creationId xmlns:a16="http://schemas.microsoft.com/office/drawing/2014/main" id="{A6F8879B-B1E6-18FB-1480-1F85075DF76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468065" y="5124689"/>
            <a:ext cx="285512" cy="285512"/>
          </a:xfrm>
          <a:prstGeom prst="rect">
            <a:avLst/>
          </a:prstGeom>
        </p:spPr>
      </p:pic>
      <p:sp>
        <p:nvSpPr>
          <p:cNvPr id="49" name="Content Placeholder 2">
            <a:extLst>
              <a:ext uri="{FF2B5EF4-FFF2-40B4-BE49-F238E27FC236}">
                <a16:creationId xmlns:a16="http://schemas.microsoft.com/office/drawing/2014/main" id="{3C074AFB-1AD5-77B3-8C77-46EBB103913E}"/>
              </a:ext>
            </a:extLst>
          </p:cNvPr>
          <p:cNvSpPr txBox="1">
            <a:spLocks/>
          </p:cNvSpPr>
          <p:nvPr/>
        </p:nvSpPr>
        <p:spPr>
          <a:xfrm>
            <a:off x="4742121" y="1994595"/>
            <a:ext cx="7449879" cy="4863406"/>
          </a:xfrm>
          <a:prstGeom prst="rect">
            <a:avLst/>
          </a:prstGeom>
          <a:solidFill>
            <a:schemeClr val="bg1"/>
          </a:solidFill>
          <a:ln w="19050">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p>
          <a:p>
            <a:pPr marL="0" indent="0">
              <a:buFont typeface="Arial" panose="020B0604020202020204" pitchFamily="34" charset="0"/>
              <a:buNone/>
            </a:pPr>
            <a:endParaRPr lang="en-GB" dirty="0"/>
          </a:p>
          <a:p>
            <a:pPr marL="0" indent="0">
              <a:buFont typeface="Arial" panose="020B0604020202020204" pitchFamily="34" charset="0"/>
              <a:buNone/>
            </a:pPr>
            <a:endParaRPr lang="en-GB" dirty="0"/>
          </a:p>
          <a:p>
            <a:pPr marL="0" indent="0">
              <a:buFont typeface="Arial" panose="020B0604020202020204" pitchFamily="34" charset="0"/>
              <a:buNone/>
            </a:pPr>
            <a:endParaRPr lang="en-GB" sz="2000" dirty="0">
              <a:latin typeface="+mj-lt"/>
            </a:endParaRPr>
          </a:p>
          <a:p>
            <a:pPr marL="0" indent="0">
              <a:buFont typeface="Arial" panose="020B0604020202020204" pitchFamily="34" charset="0"/>
              <a:buNone/>
            </a:pPr>
            <a:endParaRPr lang="en-GB" dirty="0">
              <a:latin typeface="+mj-lt"/>
            </a:endParaRPr>
          </a:p>
        </p:txBody>
      </p:sp>
      <p:sp>
        <p:nvSpPr>
          <p:cNvPr id="2" name="Title 1">
            <a:extLst>
              <a:ext uri="{FF2B5EF4-FFF2-40B4-BE49-F238E27FC236}">
                <a16:creationId xmlns:a16="http://schemas.microsoft.com/office/drawing/2014/main" id="{C6CA1CF8-CEEF-9463-8CA5-CA4B8B339214}"/>
              </a:ext>
            </a:extLst>
          </p:cNvPr>
          <p:cNvSpPr>
            <a:spLocks noGrp="1"/>
          </p:cNvSpPr>
          <p:nvPr>
            <p:ph type="title"/>
          </p:nvPr>
        </p:nvSpPr>
        <p:spPr>
          <a:xfrm>
            <a:off x="0" y="1"/>
            <a:ext cx="12192000" cy="609599"/>
          </a:xfrm>
          <a:ln w="19050">
            <a:solidFill>
              <a:schemeClr val="tx1"/>
            </a:solidFill>
          </a:ln>
        </p:spPr>
        <p:txBody>
          <a:bodyPr>
            <a:normAutofit/>
          </a:bodyPr>
          <a:lstStyle/>
          <a:p>
            <a:pPr algn="ctr"/>
            <a:r>
              <a:rPr lang="en-GB" sz="3600" dirty="0"/>
              <a:t>Working Out the Other Times Tables</a:t>
            </a:r>
          </a:p>
        </p:txBody>
      </p:sp>
      <p:sp>
        <p:nvSpPr>
          <p:cNvPr id="19" name="TextBox 18">
            <a:extLst>
              <a:ext uri="{FF2B5EF4-FFF2-40B4-BE49-F238E27FC236}">
                <a16:creationId xmlns:a16="http://schemas.microsoft.com/office/drawing/2014/main" id="{5F180647-605D-FF82-A147-A7F6F59D5261}"/>
              </a:ext>
            </a:extLst>
          </p:cNvPr>
          <p:cNvSpPr txBox="1"/>
          <p:nvPr/>
        </p:nvSpPr>
        <p:spPr>
          <a:xfrm>
            <a:off x="2002" y="609600"/>
            <a:ext cx="12189998" cy="1384995"/>
          </a:xfrm>
          <a:prstGeom prst="rect">
            <a:avLst/>
          </a:prstGeom>
          <a:solidFill>
            <a:schemeClr val="accent3">
              <a:lumMod val="60000"/>
              <a:lumOff val="40000"/>
            </a:schemeClr>
          </a:solidFill>
          <a:ln w="19050">
            <a:solidFill>
              <a:schemeClr val="tx1"/>
            </a:solidFill>
          </a:ln>
        </p:spPr>
        <p:txBody>
          <a:bodyPr wrap="square" rtlCol="0">
            <a:spAutoFit/>
          </a:bodyPr>
          <a:lstStyle/>
          <a:p>
            <a:pPr algn="ctr"/>
            <a:r>
              <a:rPr lang="en-GB" sz="2800" dirty="0"/>
              <a:t>All other multiplication facts can be reasoned from 1 x n, 5 x n, and 10 x n by adding or subtracting in small steps. Use flashcards to practice finding the closest anchor and reasoning forwards and backwards from there.</a:t>
            </a:r>
          </a:p>
        </p:txBody>
      </p:sp>
      <p:sp>
        <p:nvSpPr>
          <p:cNvPr id="6" name="Content Placeholder 2">
            <a:extLst>
              <a:ext uri="{FF2B5EF4-FFF2-40B4-BE49-F238E27FC236}">
                <a16:creationId xmlns:a16="http://schemas.microsoft.com/office/drawing/2014/main" id="{F0D4BCAE-ABF0-E6CE-AD62-CC878850ED22}"/>
              </a:ext>
            </a:extLst>
          </p:cNvPr>
          <p:cNvSpPr>
            <a:spLocks noGrp="1"/>
          </p:cNvSpPr>
          <p:nvPr>
            <p:ph sz="half" idx="1"/>
          </p:nvPr>
        </p:nvSpPr>
        <p:spPr>
          <a:xfrm>
            <a:off x="0" y="1994595"/>
            <a:ext cx="4742121" cy="4863405"/>
          </a:xfrm>
          <a:solidFill>
            <a:schemeClr val="tx2">
              <a:lumMod val="10000"/>
              <a:lumOff val="90000"/>
            </a:schemeClr>
          </a:solidFill>
          <a:ln w="19050">
            <a:solidFill>
              <a:schemeClr val="tx1"/>
            </a:solidFill>
          </a:ln>
        </p:spPr>
        <p:txBody>
          <a:bodyPr>
            <a:normAutofit fontScale="62500" lnSpcReduction="20000"/>
          </a:bodyPr>
          <a:lstStyle/>
          <a:p>
            <a:pPr marL="0" indent="0">
              <a:lnSpc>
                <a:spcPct val="200000"/>
              </a:lnSpc>
              <a:spcBef>
                <a:spcPts val="0"/>
              </a:spcBef>
              <a:buNone/>
            </a:pPr>
            <a:r>
              <a:rPr lang="en-GB" b="1" dirty="0">
                <a:latin typeface="+mj-lt"/>
              </a:rPr>
              <a:t>Reasoning patterns that derive all other tables</a:t>
            </a:r>
          </a:p>
          <a:p>
            <a:pPr marL="0" indent="0">
              <a:lnSpc>
                <a:spcPct val="170000"/>
              </a:lnSpc>
              <a:spcBef>
                <a:spcPts val="0"/>
              </a:spcBef>
              <a:buNone/>
            </a:pPr>
            <a:r>
              <a:rPr lang="en-GB" b="1" dirty="0">
                <a:latin typeface="+mj-lt"/>
              </a:rPr>
              <a:t>•  </a:t>
            </a:r>
            <a:r>
              <a:rPr lang="en-GB" dirty="0">
                <a:latin typeface="+mj-lt"/>
              </a:rPr>
              <a:t>2 x n = (1</a:t>
            </a:r>
            <a:r>
              <a:rPr lang="en-GB" dirty="0"/>
              <a:t> x </a:t>
            </a:r>
            <a:r>
              <a:rPr lang="en-GB" dirty="0">
                <a:latin typeface="+mj-lt"/>
              </a:rPr>
              <a:t>n) + </a:t>
            </a:r>
            <a:r>
              <a:rPr lang="en-GB" dirty="0"/>
              <a:t>(1 x n)</a:t>
            </a:r>
            <a:endParaRPr lang="en-GB" dirty="0">
              <a:latin typeface="+mj-lt"/>
            </a:endParaRPr>
          </a:p>
          <a:p>
            <a:pPr marL="0" indent="0">
              <a:lnSpc>
                <a:spcPct val="170000"/>
              </a:lnSpc>
              <a:spcBef>
                <a:spcPts val="0"/>
              </a:spcBef>
              <a:buNone/>
            </a:pPr>
            <a:r>
              <a:rPr lang="en-GB" dirty="0">
                <a:latin typeface="+mj-lt"/>
              </a:rPr>
              <a:t>• 3</a:t>
            </a:r>
            <a:r>
              <a:rPr lang="en-GB" dirty="0"/>
              <a:t> x </a:t>
            </a:r>
            <a:r>
              <a:rPr lang="en-GB" dirty="0">
                <a:latin typeface="+mj-lt"/>
              </a:rPr>
              <a:t>n = (2</a:t>
            </a:r>
            <a:r>
              <a:rPr lang="en-GB" dirty="0"/>
              <a:t> x </a:t>
            </a:r>
            <a:r>
              <a:rPr lang="en-GB" dirty="0">
                <a:latin typeface="+mj-lt"/>
              </a:rPr>
              <a:t>n) + </a:t>
            </a:r>
            <a:r>
              <a:rPr lang="en-GB" dirty="0"/>
              <a:t>(1 x n) </a:t>
            </a:r>
            <a:endParaRPr lang="en-GB" dirty="0">
              <a:latin typeface="+mj-lt"/>
            </a:endParaRPr>
          </a:p>
          <a:p>
            <a:pPr marL="0" indent="0">
              <a:lnSpc>
                <a:spcPct val="170000"/>
              </a:lnSpc>
              <a:spcBef>
                <a:spcPts val="0"/>
              </a:spcBef>
              <a:buNone/>
            </a:pPr>
            <a:r>
              <a:rPr lang="en-GB" dirty="0">
                <a:latin typeface="+mj-lt"/>
              </a:rPr>
              <a:t>• 4</a:t>
            </a:r>
            <a:r>
              <a:rPr lang="en-GB" dirty="0"/>
              <a:t> x </a:t>
            </a:r>
            <a:r>
              <a:rPr lang="en-GB" dirty="0">
                <a:latin typeface="+mj-lt"/>
              </a:rPr>
              <a:t>n = </a:t>
            </a:r>
            <a:r>
              <a:rPr lang="en-GB" dirty="0"/>
              <a:t>(5 x n) - (1 x n) </a:t>
            </a:r>
            <a:endParaRPr lang="en-GB" dirty="0">
              <a:latin typeface="+mj-lt"/>
            </a:endParaRPr>
          </a:p>
          <a:p>
            <a:pPr marL="0" indent="0">
              <a:lnSpc>
                <a:spcPct val="170000"/>
              </a:lnSpc>
              <a:spcBef>
                <a:spcPts val="0"/>
              </a:spcBef>
              <a:buNone/>
            </a:pPr>
            <a:r>
              <a:rPr lang="en-GB" dirty="0">
                <a:latin typeface="+mj-lt"/>
              </a:rPr>
              <a:t>• 6</a:t>
            </a:r>
            <a:r>
              <a:rPr lang="en-GB" dirty="0"/>
              <a:t> x </a:t>
            </a:r>
            <a:r>
              <a:rPr lang="en-GB" dirty="0">
                <a:latin typeface="+mj-lt"/>
              </a:rPr>
              <a:t>n = </a:t>
            </a:r>
            <a:r>
              <a:rPr lang="en-GB" dirty="0"/>
              <a:t>(5 x n) + (1 x n) </a:t>
            </a:r>
          </a:p>
          <a:p>
            <a:pPr marL="0" indent="0">
              <a:lnSpc>
                <a:spcPct val="170000"/>
              </a:lnSpc>
              <a:spcBef>
                <a:spcPts val="0"/>
              </a:spcBef>
              <a:buNone/>
            </a:pPr>
            <a:r>
              <a:rPr lang="en-GB" dirty="0">
                <a:latin typeface="+mj-lt"/>
              </a:rPr>
              <a:t>• 7</a:t>
            </a:r>
            <a:r>
              <a:rPr lang="en-GB" dirty="0"/>
              <a:t> x </a:t>
            </a:r>
            <a:r>
              <a:rPr lang="en-GB" dirty="0">
                <a:latin typeface="+mj-lt"/>
              </a:rPr>
              <a:t>n = </a:t>
            </a:r>
            <a:r>
              <a:rPr lang="en-GB" dirty="0"/>
              <a:t>(5 x n) + (2 x n) </a:t>
            </a:r>
          </a:p>
          <a:p>
            <a:pPr marL="0" indent="0">
              <a:lnSpc>
                <a:spcPct val="170000"/>
              </a:lnSpc>
              <a:spcBef>
                <a:spcPts val="0"/>
              </a:spcBef>
              <a:buNone/>
            </a:pPr>
            <a:r>
              <a:rPr lang="en-GB" dirty="0">
                <a:latin typeface="+mj-lt"/>
              </a:rPr>
              <a:t>• 8</a:t>
            </a:r>
            <a:r>
              <a:rPr lang="en-GB" dirty="0"/>
              <a:t> x </a:t>
            </a:r>
            <a:r>
              <a:rPr lang="en-GB" dirty="0">
                <a:latin typeface="+mj-lt"/>
              </a:rPr>
              <a:t>n = </a:t>
            </a:r>
            <a:r>
              <a:rPr lang="en-GB" dirty="0"/>
              <a:t>(10 x n) - (2 x n) </a:t>
            </a:r>
            <a:endParaRPr lang="en-GB" dirty="0">
              <a:latin typeface="+mj-lt"/>
            </a:endParaRPr>
          </a:p>
          <a:p>
            <a:pPr marL="0" indent="0">
              <a:lnSpc>
                <a:spcPct val="170000"/>
              </a:lnSpc>
              <a:spcBef>
                <a:spcPts val="0"/>
              </a:spcBef>
              <a:buNone/>
            </a:pPr>
            <a:r>
              <a:rPr lang="en-GB" dirty="0">
                <a:latin typeface="+mj-lt"/>
              </a:rPr>
              <a:t>• 9</a:t>
            </a:r>
            <a:r>
              <a:rPr lang="en-GB" dirty="0"/>
              <a:t> x </a:t>
            </a:r>
            <a:r>
              <a:rPr lang="en-GB" dirty="0">
                <a:latin typeface="+mj-lt"/>
              </a:rPr>
              <a:t>n = </a:t>
            </a:r>
            <a:r>
              <a:rPr lang="en-GB" dirty="0"/>
              <a:t>(10 x n) - (1 x n) </a:t>
            </a:r>
          </a:p>
          <a:p>
            <a:pPr marL="0" indent="0">
              <a:lnSpc>
                <a:spcPct val="170000"/>
              </a:lnSpc>
              <a:spcBef>
                <a:spcPts val="0"/>
              </a:spcBef>
              <a:buNone/>
            </a:pPr>
            <a:r>
              <a:rPr lang="en-GB" dirty="0">
                <a:latin typeface="+mj-lt"/>
              </a:rPr>
              <a:t>• 11</a:t>
            </a:r>
            <a:r>
              <a:rPr lang="en-GB" dirty="0"/>
              <a:t> x </a:t>
            </a:r>
            <a:r>
              <a:rPr lang="en-GB" dirty="0">
                <a:latin typeface="+mj-lt"/>
              </a:rPr>
              <a:t>n = </a:t>
            </a:r>
            <a:r>
              <a:rPr lang="en-GB" dirty="0"/>
              <a:t>(10 x n) + (1 x n) </a:t>
            </a:r>
          </a:p>
          <a:p>
            <a:pPr marL="0" indent="0">
              <a:lnSpc>
                <a:spcPct val="170000"/>
              </a:lnSpc>
              <a:spcBef>
                <a:spcPts val="0"/>
              </a:spcBef>
              <a:buNone/>
            </a:pPr>
            <a:r>
              <a:rPr lang="en-GB" dirty="0">
                <a:latin typeface="+mj-lt"/>
              </a:rPr>
              <a:t>• 12</a:t>
            </a:r>
            <a:r>
              <a:rPr lang="en-GB" dirty="0"/>
              <a:t> x </a:t>
            </a:r>
            <a:r>
              <a:rPr lang="en-GB" dirty="0">
                <a:latin typeface="+mj-lt"/>
              </a:rPr>
              <a:t>n = </a:t>
            </a:r>
            <a:r>
              <a:rPr lang="en-GB" dirty="0"/>
              <a:t>(10 x n) + (2 x n) </a:t>
            </a:r>
          </a:p>
          <a:p>
            <a:pPr marL="0" indent="0">
              <a:buNone/>
            </a:pPr>
            <a:endParaRPr lang="en-GB" dirty="0"/>
          </a:p>
          <a:p>
            <a:pPr marL="0" indent="0">
              <a:buNone/>
            </a:pPr>
            <a:endParaRPr lang="en-GB" sz="2000" b="0" i="0" dirty="0">
              <a:effectLst/>
              <a:latin typeface="+mj-lt"/>
            </a:endParaRPr>
          </a:p>
          <a:p>
            <a:pPr marL="0" indent="0">
              <a:buNone/>
            </a:pPr>
            <a:endParaRPr lang="en-GB" dirty="0">
              <a:latin typeface="+mj-lt"/>
            </a:endParaRPr>
          </a:p>
        </p:txBody>
      </p:sp>
      <p:sp>
        <p:nvSpPr>
          <p:cNvPr id="8" name="TextBox 7">
            <a:extLst>
              <a:ext uri="{FF2B5EF4-FFF2-40B4-BE49-F238E27FC236}">
                <a16:creationId xmlns:a16="http://schemas.microsoft.com/office/drawing/2014/main" id="{B53BD0E5-A671-A9D2-5F6C-A579A2A585B8}"/>
              </a:ext>
            </a:extLst>
          </p:cNvPr>
          <p:cNvSpPr txBox="1"/>
          <p:nvPr/>
        </p:nvSpPr>
        <p:spPr>
          <a:xfrm>
            <a:off x="6386622" y="2225746"/>
            <a:ext cx="4160874" cy="461665"/>
          </a:xfrm>
          <a:prstGeom prst="rect">
            <a:avLst/>
          </a:prstGeom>
          <a:solidFill>
            <a:srgbClr val="FFFFCC"/>
          </a:solidFill>
        </p:spPr>
        <p:txBody>
          <a:bodyPr wrap="square" rtlCol="0">
            <a:spAutoFit/>
          </a:bodyPr>
          <a:lstStyle/>
          <a:p>
            <a:pPr algn="ctr"/>
            <a:r>
              <a:rPr lang="en-GB" sz="2400" b="1" dirty="0"/>
              <a:t>Example: </a:t>
            </a:r>
            <a:r>
              <a:rPr lang="en-GB" sz="2400" dirty="0"/>
              <a:t>Three Times Tables</a:t>
            </a:r>
          </a:p>
        </p:txBody>
      </p:sp>
      <p:grpSp>
        <p:nvGrpSpPr>
          <p:cNvPr id="4" name="Group 3">
            <a:extLst>
              <a:ext uri="{FF2B5EF4-FFF2-40B4-BE49-F238E27FC236}">
                <a16:creationId xmlns:a16="http://schemas.microsoft.com/office/drawing/2014/main" id="{8F445780-4BE8-EEA1-8021-C2E3E18DBB9A}"/>
              </a:ext>
            </a:extLst>
          </p:cNvPr>
          <p:cNvGrpSpPr/>
          <p:nvPr/>
        </p:nvGrpSpPr>
        <p:grpSpPr>
          <a:xfrm>
            <a:off x="4913140" y="3296093"/>
            <a:ext cx="7212722" cy="2451329"/>
            <a:chOff x="4913140" y="3296093"/>
            <a:chExt cx="7212722" cy="2451329"/>
          </a:xfrm>
        </p:grpSpPr>
        <p:pic>
          <p:nvPicPr>
            <p:cNvPr id="5" name="Picture 4">
              <a:extLst>
                <a:ext uri="{FF2B5EF4-FFF2-40B4-BE49-F238E27FC236}">
                  <a16:creationId xmlns:a16="http://schemas.microsoft.com/office/drawing/2014/main" id="{D3CAB82F-07B0-7502-DE8C-BFB304A11028}"/>
                </a:ext>
              </a:extLst>
            </p:cNvPr>
            <p:cNvPicPr>
              <a:picLocks noChangeAspect="1"/>
            </p:cNvPicPr>
            <p:nvPr/>
          </p:nvPicPr>
          <p:blipFill>
            <a:blip r:embed="rId3"/>
            <a:stretch>
              <a:fillRect/>
            </a:stretch>
          </p:blipFill>
          <p:spPr>
            <a:xfrm>
              <a:off x="4913140" y="3296093"/>
              <a:ext cx="7212722" cy="2451329"/>
            </a:xfrm>
            <a:prstGeom prst="rect">
              <a:avLst/>
            </a:prstGeom>
          </p:spPr>
        </p:pic>
        <p:grpSp>
          <p:nvGrpSpPr>
            <p:cNvPr id="3" name="Group 2">
              <a:extLst>
                <a:ext uri="{FF2B5EF4-FFF2-40B4-BE49-F238E27FC236}">
                  <a16:creationId xmlns:a16="http://schemas.microsoft.com/office/drawing/2014/main" id="{45012C86-1C03-FE12-6509-A63C5A751048}"/>
                </a:ext>
              </a:extLst>
            </p:cNvPr>
            <p:cNvGrpSpPr/>
            <p:nvPr/>
          </p:nvGrpSpPr>
          <p:grpSpPr>
            <a:xfrm>
              <a:off x="5476565" y="5124689"/>
              <a:ext cx="4419768" cy="285512"/>
              <a:chOff x="5476565" y="5124689"/>
              <a:chExt cx="4419768" cy="285512"/>
            </a:xfrm>
          </p:grpSpPr>
          <p:pic>
            <p:nvPicPr>
              <p:cNvPr id="10" name="Graphic 9" descr="Anchor with solid fill">
                <a:extLst>
                  <a:ext uri="{FF2B5EF4-FFF2-40B4-BE49-F238E27FC236}">
                    <a16:creationId xmlns:a16="http://schemas.microsoft.com/office/drawing/2014/main" id="{B2C4DE50-3884-2583-3057-57467644F88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476565" y="5124689"/>
                <a:ext cx="285512" cy="285512"/>
              </a:xfrm>
              <a:prstGeom prst="rect">
                <a:avLst/>
              </a:prstGeom>
            </p:spPr>
          </p:pic>
          <p:pic>
            <p:nvPicPr>
              <p:cNvPr id="11" name="Graphic 10" descr="Anchor with solid fill">
                <a:extLst>
                  <a:ext uri="{FF2B5EF4-FFF2-40B4-BE49-F238E27FC236}">
                    <a16:creationId xmlns:a16="http://schemas.microsoft.com/office/drawing/2014/main" id="{ED029F7B-9520-D5B6-CD81-7C9E1394295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322822" y="5124689"/>
                <a:ext cx="285512" cy="285512"/>
              </a:xfrm>
              <a:prstGeom prst="rect">
                <a:avLst/>
              </a:prstGeom>
            </p:spPr>
          </p:pic>
          <p:pic>
            <p:nvPicPr>
              <p:cNvPr id="13" name="Graphic 12" descr="Anchor with solid fill">
                <a:extLst>
                  <a:ext uri="{FF2B5EF4-FFF2-40B4-BE49-F238E27FC236}">
                    <a16:creationId xmlns:a16="http://schemas.microsoft.com/office/drawing/2014/main" id="{0B317C26-0F1B-2420-1D08-BE9F7957F73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610821" y="5124689"/>
                <a:ext cx="285512" cy="285512"/>
              </a:xfrm>
              <a:prstGeom prst="rect">
                <a:avLst/>
              </a:prstGeom>
            </p:spPr>
          </p:pic>
        </p:grpSp>
      </p:grpSp>
    </p:spTree>
    <p:extLst>
      <p:ext uri="{BB962C8B-B14F-4D97-AF65-F5344CB8AC3E}">
        <p14:creationId xmlns:p14="http://schemas.microsoft.com/office/powerpoint/2010/main" val="1489047980"/>
      </p:ext>
    </p:extLst>
  </p:cSld>
  <p:clrMapOvr>
    <a:masterClrMapping/>
  </p:clrMapOvr>
</p:sld>
</file>

<file path=ppt/theme/theme1.xml><?xml version="1.0" encoding="utf-8"?>
<a:theme xmlns:a="http://schemas.openxmlformats.org/drawingml/2006/main" name="PowerPoint Master Template Theme">
  <a:themeElements>
    <a:clrScheme name="Maths Hub Theme">
      <a:dk1>
        <a:sysClr val="windowText" lastClr="000000"/>
      </a:dk1>
      <a:lt1>
        <a:sysClr val="window" lastClr="FFFFFF"/>
      </a:lt1>
      <a:dk2>
        <a:srgbClr val="0E2841"/>
      </a:dk2>
      <a:lt2>
        <a:srgbClr val="E8E8E8"/>
      </a:lt2>
      <a:accent1>
        <a:srgbClr val="005FE9"/>
      </a:accent1>
      <a:accent2>
        <a:srgbClr val="593874"/>
      </a:accent2>
      <a:accent3>
        <a:srgbClr val="D29EB9"/>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 Master Template Theme" id="{9ECD9D23-D4E0-4CE2-8570-9379E6F61D59}" vid="{F8D66A8E-DD32-454D-AF38-7B56A22880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PowerPoint Master Template Theme</Template>
  <TotalTime>113</TotalTime>
  <Words>730</Words>
  <Application>Microsoft Office PowerPoint</Application>
  <PresentationFormat>Widescreen</PresentationFormat>
  <Paragraphs>112</Paragraphs>
  <Slides>12</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PowerPoint Master Template Theme</vt:lpstr>
      <vt:lpstr>Understanding Multiplication</vt:lpstr>
      <vt:lpstr>Multiplication is Repeated Addition</vt:lpstr>
      <vt:lpstr>The Language of Multiplication</vt:lpstr>
      <vt:lpstr>PowerPoint Presentation</vt:lpstr>
      <vt:lpstr>PowerPoint Presentation</vt:lpstr>
      <vt:lpstr>PowerPoint Presentation</vt:lpstr>
      <vt:lpstr>PowerPoint Presentation</vt:lpstr>
      <vt:lpstr>PowerPoint Presentation</vt:lpstr>
      <vt:lpstr>Working Out the Other Times Tables</vt:lpstr>
      <vt:lpstr>Drawing A Multiplication Square</vt:lpstr>
      <vt:lpstr>a x b = b x a</vt:lpstr>
      <vt:lpstr>Acknowledgements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Fiona Campbell</dc:creator>
  <cp:lastModifiedBy>Fiona Campbell</cp:lastModifiedBy>
  <cp:revision>1</cp:revision>
  <dcterms:created xsi:type="dcterms:W3CDTF">2026-03-11T05:44:09Z</dcterms:created>
  <dcterms:modified xsi:type="dcterms:W3CDTF">2026-03-13T06:20:15Z</dcterms:modified>
</cp:coreProperties>
</file>